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32399288" cy="35999738"/>
  <p:notesSz cx="6858000" cy="9144000"/>
  <p:embeddedFontLst>
    <p:embeddedFont>
      <p:font typeface="Arial MT Pro" panose="020B0604020202020204" charset="0"/>
      <p:regular r:id="rId4"/>
    </p:embeddedFont>
    <p:embeddedFont>
      <p:font typeface="Arial MT Pro Bold" panose="020B0604020202020204" charset="0"/>
      <p:regular r:id="rId5"/>
    </p:embeddedFont>
    <p:embeddedFont>
      <p:font typeface="Atkinson Hyperlegible Bold" panose="020B0604020202020204" charset="0"/>
      <p:regular r:id="rId6"/>
    </p:embeddedFont>
  </p:embeddedFontLst>
  <p:defaultTextStyle>
    <a:defPPr>
      <a:defRPr lang="en-US"/>
    </a:defPPr>
    <a:lvl1pPr marL="0" algn="l" defTabSz="789676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1pPr>
    <a:lvl2pPr marL="394838" algn="l" defTabSz="789676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2pPr>
    <a:lvl3pPr marL="789676" algn="l" defTabSz="789676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3pPr>
    <a:lvl4pPr marL="1184514" algn="l" defTabSz="789676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4pPr>
    <a:lvl5pPr marL="1579352" algn="l" defTabSz="789676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5pPr>
    <a:lvl6pPr marL="1974190" algn="l" defTabSz="789676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6pPr>
    <a:lvl7pPr marL="2369028" algn="l" defTabSz="789676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7pPr>
    <a:lvl8pPr marL="2763865" algn="l" defTabSz="789676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8pPr>
    <a:lvl9pPr marL="3158703" algn="l" defTabSz="789676" rtl="0" eaLnBrk="1" latinLnBrk="0" hangingPunct="1">
      <a:defRPr sz="155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1BBF11-41DA-4B77-BC48-4D43B5FA1242}" v="14" dt="2026-09-23T17:44:50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7" d="100"/>
          <a:sy n="17" d="100"/>
        </p:scale>
        <p:origin x="2126" y="120"/>
      </p:cViewPr>
      <p:guideLst>
        <p:guide orient="horz" pos="1800"/>
        <p:guide pos="25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microsoft.com/office/2016/11/relationships/changesInfo" Target="changesInfos/changesInfo1.xml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ábio Sangiogo" userId="4ef179742891b805" providerId="LiveId" clId="{E8C3E94F-649A-4CE2-A303-6247151B46C6}"/>
    <pc:docChg chg="custSel modSld">
      <pc:chgData name="Fábio Sangiogo" userId="4ef179742891b805" providerId="LiveId" clId="{E8C3E94F-649A-4CE2-A303-6247151B46C6}" dt="2026-09-23T17:45:22.389" v="94" actId="1036"/>
      <pc:docMkLst>
        <pc:docMk/>
      </pc:docMkLst>
      <pc:sldChg chg="addSp delSp modSp mod">
        <pc:chgData name="Fábio Sangiogo" userId="4ef179742891b805" providerId="LiveId" clId="{E8C3E94F-649A-4CE2-A303-6247151B46C6}" dt="2026-09-23T17:45:22.389" v="94" actId="1036"/>
        <pc:sldMkLst>
          <pc:docMk/>
          <pc:sldMk cId="0" sldId="256"/>
        </pc:sldMkLst>
        <pc:spChg chg="mod">
          <ac:chgData name="Fábio Sangiogo" userId="4ef179742891b805" providerId="LiveId" clId="{E8C3E94F-649A-4CE2-A303-6247151B46C6}" dt="2026-09-23T17:42:59.601" v="67" actId="14100"/>
          <ac:spMkLst>
            <pc:docMk/>
            <pc:sldMk cId="0" sldId="256"/>
            <ac:spMk id="29" creationId="{4738EAA9-03AC-EE76-E65B-589D8D2C2966}"/>
          </ac:spMkLst>
        </pc:spChg>
        <pc:spChg chg="mod">
          <ac:chgData name="Fábio Sangiogo" userId="4ef179742891b805" providerId="LiveId" clId="{E8C3E94F-649A-4CE2-A303-6247151B46C6}" dt="2026-09-23T17:45:22.389" v="94" actId="1036"/>
          <ac:spMkLst>
            <pc:docMk/>
            <pc:sldMk cId="0" sldId="256"/>
            <ac:spMk id="35" creationId="{00000000-0000-0000-0000-000000000000}"/>
          </ac:spMkLst>
        </pc:spChg>
        <pc:spChg chg="mod">
          <ac:chgData name="Fábio Sangiogo" userId="4ef179742891b805" providerId="LiveId" clId="{E8C3E94F-649A-4CE2-A303-6247151B46C6}" dt="2026-09-23T17:44:24.908" v="84" actId="1036"/>
          <ac:spMkLst>
            <pc:docMk/>
            <pc:sldMk cId="0" sldId="256"/>
            <ac:spMk id="37" creationId="{00000000-0000-0000-0000-000000000000}"/>
          </ac:spMkLst>
        </pc:spChg>
        <pc:spChg chg="mod">
          <ac:chgData name="Fábio Sangiogo" userId="4ef179742891b805" providerId="LiveId" clId="{E8C3E94F-649A-4CE2-A303-6247151B46C6}" dt="2026-09-23T17:44:15.562" v="82" actId="1036"/>
          <ac:spMkLst>
            <pc:docMk/>
            <pc:sldMk cId="0" sldId="256"/>
            <ac:spMk id="38" creationId="{00000000-0000-0000-0000-000000000000}"/>
          </ac:spMkLst>
        </pc:spChg>
        <pc:spChg chg="mod">
          <ac:chgData name="Fábio Sangiogo" userId="4ef179742891b805" providerId="LiveId" clId="{E8C3E94F-649A-4CE2-A303-6247151B46C6}" dt="2026-09-23T17:43:39.506" v="77" actId="20577"/>
          <ac:spMkLst>
            <pc:docMk/>
            <pc:sldMk cId="0" sldId="256"/>
            <ac:spMk id="39" creationId="{00000000-0000-0000-0000-000000000000}"/>
          </ac:spMkLst>
        </pc:spChg>
        <pc:spChg chg="mod">
          <ac:chgData name="Fábio Sangiogo" userId="4ef179742891b805" providerId="LiveId" clId="{E8C3E94F-649A-4CE2-A303-6247151B46C6}" dt="2026-09-23T17:38:18.744" v="1" actId="1076"/>
          <ac:spMkLst>
            <pc:docMk/>
            <pc:sldMk cId="0" sldId="256"/>
            <ac:spMk id="40" creationId="{00000000-0000-0000-0000-000000000000}"/>
          </ac:spMkLst>
        </pc:spChg>
        <pc:spChg chg="mod">
          <ac:chgData name="Fábio Sangiogo" userId="4ef179742891b805" providerId="LiveId" clId="{E8C3E94F-649A-4CE2-A303-6247151B46C6}" dt="2026-09-23T17:42:57.802" v="66" actId="1076"/>
          <ac:spMkLst>
            <pc:docMk/>
            <pc:sldMk cId="0" sldId="256"/>
            <ac:spMk id="53" creationId="{2E203DB8-73D7-8B5B-194B-328F2742DCF5}"/>
          </ac:spMkLst>
        </pc:spChg>
        <pc:spChg chg="add mod">
          <ac:chgData name="Fábio Sangiogo" userId="4ef179742891b805" providerId="LiveId" clId="{E8C3E94F-649A-4CE2-A303-6247151B46C6}" dt="2026-09-23T17:42:29.923" v="58" actId="1076"/>
          <ac:spMkLst>
            <pc:docMk/>
            <pc:sldMk cId="0" sldId="256"/>
            <ac:spMk id="60" creationId="{28BA59FE-779A-4BCB-96FE-58BA178BF7AA}"/>
          </ac:spMkLst>
        </pc:spChg>
        <pc:graphicFrameChg chg="add del mod modGraphic">
          <ac:chgData name="Fábio Sangiogo" userId="4ef179742891b805" providerId="LiveId" clId="{E8C3E94F-649A-4CE2-A303-6247151B46C6}" dt="2026-09-23T17:41:28.128" v="29" actId="478"/>
          <ac:graphicFrameMkLst>
            <pc:docMk/>
            <pc:sldMk cId="0" sldId="256"/>
            <ac:graphicFrameMk id="51" creationId="{DCBB18E6-247E-4707-53BC-30027928C992}"/>
          </ac:graphicFrameMkLst>
        </pc:graphicFrameChg>
        <pc:graphicFrameChg chg="add mod modGraphic">
          <ac:chgData name="Fábio Sangiogo" userId="4ef179742891b805" providerId="LiveId" clId="{E8C3E94F-649A-4CE2-A303-6247151B46C6}" dt="2026-09-23T17:45:09.552" v="91" actId="207"/>
          <ac:graphicFrameMkLst>
            <pc:docMk/>
            <pc:sldMk cId="0" sldId="256"/>
            <ac:graphicFrameMk id="58" creationId="{68D691C5-F8F6-F631-FF41-6EE2FF261357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F79474-EA62-4F81-B57F-FB490266412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2485039-520B-4DED-9738-B5ECA9108113}">
      <dgm:prSet phldrT="[Texto]" phldr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pt-BR" dirty="0">
            <a:solidFill>
              <a:schemeClr val="tx1"/>
            </a:solidFill>
          </a:endParaRPr>
        </a:p>
      </dgm:t>
    </dgm:pt>
    <dgm:pt modelId="{4D26C1E8-F65E-4FEC-A066-E8F4263848AA}" type="parTrans" cxnId="{D8E6D2A2-D7CD-434D-9728-7EB9D4DA5049}">
      <dgm:prSet/>
      <dgm:spPr/>
      <dgm:t>
        <a:bodyPr/>
        <a:lstStyle/>
        <a:p>
          <a:endParaRPr lang="pt-BR"/>
        </a:p>
      </dgm:t>
    </dgm:pt>
    <dgm:pt modelId="{6FA06DCE-51DA-49C4-A5C1-C1C6E71310E0}" type="sibTrans" cxnId="{D8E6D2A2-D7CD-434D-9728-7EB9D4DA5049}">
      <dgm:prSet/>
      <dgm:spPr/>
      <dgm:t>
        <a:bodyPr/>
        <a:lstStyle/>
        <a:p>
          <a:endParaRPr lang="pt-BR"/>
        </a:p>
      </dgm:t>
    </dgm:pt>
    <dgm:pt modelId="{49DB0802-7693-4FF6-8B90-4A8DF2CF9452}">
      <dgm:prSet phldrT="[Texto]" phldr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pt-BR" dirty="0">
            <a:solidFill>
              <a:schemeClr val="tx1"/>
            </a:solidFill>
          </a:endParaRPr>
        </a:p>
      </dgm:t>
    </dgm:pt>
    <dgm:pt modelId="{D6376504-837A-43B7-8B91-1FF94F7458B4}" type="parTrans" cxnId="{7756B6E3-08A2-4EB6-9292-6F838B1E6BDD}">
      <dgm:prSet/>
      <dgm:spPr/>
      <dgm:t>
        <a:bodyPr/>
        <a:lstStyle/>
        <a:p>
          <a:endParaRPr lang="pt-BR"/>
        </a:p>
      </dgm:t>
    </dgm:pt>
    <dgm:pt modelId="{3AC3134F-D6C5-4657-A231-9D5DDA46B9B6}" type="sibTrans" cxnId="{7756B6E3-08A2-4EB6-9292-6F838B1E6BDD}">
      <dgm:prSet/>
      <dgm:spPr/>
      <dgm:t>
        <a:bodyPr/>
        <a:lstStyle/>
        <a:p>
          <a:endParaRPr lang="pt-BR"/>
        </a:p>
      </dgm:t>
    </dgm:pt>
    <dgm:pt modelId="{ED63C2F1-77E7-4EDC-9B39-4CDAD9D525FF}">
      <dgm:prSet phldrT="[Texto]" phldr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pt-BR" dirty="0">
            <a:solidFill>
              <a:schemeClr val="tx1"/>
            </a:solidFill>
          </a:endParaRPr>
        </a:p>
      </dgm:t>
    </dgm:pt>
    <dgm:pt modelId="{B8FA086A-3743-4DA1-9ED7-6726FC516FAF}" type="parTrans" cxnId="{BD1AA2C7-51EE-430A-B824-D6094599FDF7}">
      <dgm:prSet/>
      <dgm:spPr/>
      <dgm:t>
        <a:bodyPr/>
        <a:lstStyle/>
        <a:p>
          <a:endParaRPr lang="pt-BR"/>
        </a:p>
      </dgm:t>
    </dgm:pt>
    <dgm:pt modelId="{948CA52E-FDE8-4378-8290-0D43ED6D20CF}" type="sibTrans" cxnId="{BD1AA2C7-51EE-430A-B824-D6094599FDF7}">
      <dgm:prSet/>
      <dgm:spPr/>
      <dgm:t>
        <a:bodyPr/>
        <a:lstStyle/>
        <a:p>
          <a:endParaRPr lang="pt-BR"/>
        </a:p>
      </dgm:t>
    </dgm:pt>
    <dgm:pt modelId="{11EC7CE0-49E2-4289-91B2-50ECAF17B921}">
      <dgm:prSet phldrT="[Texto]" phldr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pt-BR" dirty="0">
            <a:solidFill>
              <a:schemeClr val="tx1"/>
            </a:solidFill>
          </a:endParaRPr>
        </a:p>
      </dgm:t>
    </dgm:pt>
    <dgm:pt modelId="{77DF4805-AB19-4E3A-857F-2DFE67792A7D}" type="parTrans" cxnId="{B8537396-B6A8-4861-95BA-26D69DED97A0}">
      <dgm:prSet/>
      <dgm:spPr/>
      <dgm:t>
        <a:bodyPr/>
        <a:lstStyle/>
        <a:p>
          <a:endParaRPr lang="pt-BR"/>
        </a:p>
      </dgm:t>
    </dgm:pt>
    <dgm:pt modelId="{9A514BB1-8D32-48F2-8FCE-41718E896A7C}" type="sibTrans" cxnId="{B8537396-B6A8-4861-95BA-26D69DED97A0}">
      <dgm:prSet/>
      <dgm:spPr/>
      <dgm:t>
        <a:bodyPr/>
        <a:lstStyle/>
        <a:p>
          <a:endParaRPr lang="pt-BR"/>
        </a:p>
      </dgm:t>
    </dgm:pt>
    <dgm:pt modelId="{8A111063-A213-41B2-AB56-F6A394431739}">
      <dgm:prSet phldrT="[Texto]" phldr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pt-BR" dirty="0">
            <a:solidFill>
              <a:schemeClr val="tx1"/>
            </a:solidFill>
          </a:endParaRPr>
        </a:p>
      </dgm:t>
    </dgm:pt>
    <dgm:pt modelId="{6F0B6176-F9C5-49A0-B0EE-99A3C544F7D0}" type="parTrans" cxnId="{939939F8-24F9-4A23-9C09-5B71EACCF3CE}">
      <dgm:prSet/>
      <dgm:spPr/>
      <dgm:t>
        <a:bodyPr/>
        <a:lstStyle/>
        <a:p>
          <a:endParaRPr lang="pt-BR"/>
        </a:p>
      </dgm:t>
    </dgm:pt>
    <dgm:pt modelId="{6EB654E4-790E-4CDB-A99F-B2529E5B6326}" type="sibTrans" cxnId="{939939F8-24F9-4A23-9C09-5B71EACCF3CE}">
      <dgm:prSet/>
      <dgm:spPr/>
      <dgm:t>
        <a:bodyPr/>
        <a:lstStyle/>
        <a:p>
          <a:endParaRPr lang="pt-BR"/>
        </a:p>
      </dgm:t>
    </dgm:pt>
    <dgm:pt modelId="{26628AC4-CBBB-4703-91A7-BD2605294A27}" type="pres">
      <dgm:prSet presAssocID="{DEF79474-EA62-4F81-B57F-FB4902664120}" presName="Name0" presStyleCnt="0">
        <dgm:presLayoutVars>
          <dgm:dir/>
          <dgm:resizeHandles val="exact"/>
        </dgm:presLayoutVars>
      </dgm:prSet>
      <dgm:spPr/>
    </dgm:pt>
    <dgm:pt modelId="{03CDA208-803B-4341-A36F-2FA7603E34B6}" type="pres">
      <dgm:prSet presAssocID="{DEF79474-EA62-4F81-B57F-FB4902664120}" presName="cycle" presStyleCnt="0"/>
      <dgm:spPr/>
    </dgm:pt>
    <dgm:pt modelId="{C51425D0-0E5A-40E1-BE97-79AF9552C30F}" type="pres">
      <dgm:prSet presAssocID="{A2485039-520B-4DED-9738-B5ECA9108113}" presName="nodeFirstNode" presStyleLbl="node1" presStyleIdx="0" presStyleCnt="5">
        <dgm:presLayoutVars>
          <dgm:bulletEnabled val="1"/>
        </dgm:presLayoutVars>
      </dgm:prSet>
      <dgm:spPr/>
    </dgm:pt>
    <dgm:pt modelId="{E3F1E2E3-F273-4DA5-8D4D-ECAB621A0A72}" type="pres">
      <dgm:prSet presAssocID="{6FA06DCE-51DA-49C4-A5C1-C1C6E71310E0}" presName="sibTransFirstNode" presStyleLbl="bgShp" presStyleIdx="0" presStyleCnt="1"/>
      <dgm:spPr/>
    </dgm:pt>
    <dgm:pt modelId="{B5594463-161C-47DE-8F43-3302BE1CE475}" type="pres">
      <dgm:prSet presAssocID="{49DB0802-7693-4FF6-8B90-4A8DF2CF9452}" presName="nodeFollowingNodes" presStyleLbl="node1" presStyleIdx="1" presStyleCnt="5">
        <dgm:presLayoutVars>
          <dgm:bulletEnabled val="1"/>
        </dgm:presLayoutVars>
      </dgm:prSet>
      <dgm:spPr/>
    </dgm:pt>
    <dgm:pt modelId="{968BC495-2054-47B9-A83C-CFC98B7DD483}" type="pres">
      <dgm:prSet presAssocID="{ED63C2F1-77E7-4EDC-9B39-4CDAD9D525FF}" presName="nodeFollowingNodes" presStyleLbl="node1" presStyleIdx="2" presStyleCnt="5">
        <dgm:presLayoutVars>
          <dgm:bulletEnabled val="1"/>
        </dgm:presLayoutVars>
      </dgm:prSet>
      <dgm:spPr/>
    </dgm:pt>
    <dgm:pt modelId="{1F5930DA-C543-4161-96F3-38FCC6AD67A6}" type="pres">
      <dgm:prSet presAssocID="{11EC7CE0-49E2-4289-91B2-50ECAF17B921}" presName="nodeFollowingNodes" presStyleLbl="node1" presStyleIdx="3" presStyleCnt="5" custRadScaleRad="106335" custRadScaleInc="7014">
        <dgm:presLayoutVars>
          <dgm:bulletEnabled val="1"/>
        </dgm:presLayoutVars>
      </dgm:prSet>
      <dgm:spPr/>
    </dgm:pt>
    <dgm:pt modelId="{84F69372-9C6A-48B5-8BFC-B506E4DA4AE3}" type="pres">
      <dgm:prSet presAssocID="{8A111063-A213-41B2-AB56-F6A394431739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1F80060B-28BA-4C7B-A959-421064D1491C}" type="presOf" srcId="{A2485039-520B-4DED-9738-B5ECA9108113}" destId="{C51425D0-0E5A-40E1-BE97-79AF9552C30F}" srcOrd="0" destOrd="0" presId="urn:microsoft.com/office/officeart/2005/8/layout/cycle3"/>
    <dgm:cxn modelId="{555B120E-F527-4761-865D-976142D44CAB}" type="presOf" srcId="{11EC7CE0-49E2-4289-91B2-50ECAF17B921}" destId="{1F5930DA-C543-4161-96F3-38FCC6AD67A6}" srcOrd="0" destOrd="0" presId="urn:microsoft.com/office/officeart/2005/8/layout/cycle3"/>
    <dgm:cxn modelId="{295FA53D-BF3A-484E-8BA7-5F1D48E4BD2F}" type="presOf" srcId="{8A111063-A213-41B2-AB56-F6A394431739}" destId="{84F69372-9C6A-48B5-8BFC-B506E4DA4AE3}" srcOrd="0" destOrd="0" presId="urn:microsoft.com/office/officeart/2005/8/layout/cycle3"/>
    <dgm:cxn modelId="{AF09DF49-3EC2-4E94-8D77-465332E25056}" type="presOf" srcId="{6FA06DCE-51DA-49C4-A5C1-C1C6E71310E0}" destId="{E3F1E2E3-F273-4DA5-8D4D-ECAB621A0A72}" srcOrd="0" destOrd="0" presId="urn:microsoft.com/office/officeart/2005/8/layout/cycle3"/>
    <dgm:cxn modelId="{8D61C052-FF4B-43C7-9976-CB9FA54781B2}" type="presOf" srcId="{DEF79474-EA62-4F81-B57F-FB4902664120}" destId="{26628AC4-CBBB-4703-91A7-BD2605294A27}" srcOrd="0" destOrd="0" presId="urn:microsoft.com/office/officeart/2005/8/layout/cycle3"/>
    <dgm:cxn modelId="{A3A8D595-E5F5-491A-AAC9-E60C8C70073E}" type="presOf" srcId="{ED63C2F1-77E7-4EDC-9B39-4CDAD9D525FF}" destId="{968BC495-2054-47B9-A83C-CFC98B7DD483}" srcOrd="0" destOrd="0" presId="urn:microsoft.com/office/officeart/2005/8/layout/cycle3"/>
    <dgm:cxn modelId="{B8537396-B6A8-4861-95BA-26D69DED97A0}" srcId="{DEF79474-EA62-4F81-B57F-FB4902664120}" destId="{11EC7CE0-49E2-4289-91B2-50ECAF17B921}" srcOrd="3" destOrd="0" parTransId="{77DF4805-AB19-4E3A-857F-2DFE67792A7D}" sibTransId="{9A514BB1-8D32-48F2-8FCE-41718E896A7C}"/>
    <dgm:cxn modelId="{D8E6D2A2-D7CD-434D-9728-7EB9D4DA5049}" srcId="{DEF79474-EA62-4F81-B57F-FB4902664120}" destId="{A2485039-520B-4DED-9738-B5ECA9108113}" srcOrd="0" destOrd="0" parTransId="{4D26C1E8-F65E-4FEC-A066-E8F4263848AA}" sibTransId="{6FA06DCE-51DA-49C4-A5C1-C1C6E71310E0}"/>
    <dgm:cxn modelId="{BD1AA2C7-51EE-430A-B824-D6094599FDF7}" srcId="{DEF79474-EA62-4F81-B57F-FB4902664120}" destId="{ED63C2F1-77E7-4EDC-9B39-4CDAD9D525FF}" srcOrd="2" destOrd="0" parTransId="{B8FA086A-3743-4DA1-9ED7-6726FC516FAF}" sibTransId="{948CA52E-FDE8-4378-8290-0D43ED6D20CF}"/>
    <dgm:cxn modelId="{CDBBBDDC-B807-4292-A8A7-37A219E3E2B2}" type="presOf" srcId="{49DB0802-7693-4FF6-8B90-4A8DF2CF9452}" destId="{B5594463-161C-47DE-8F43-3302BE1CE475}" srcOrd="0" destOrd="0" presId="urn:microsoft.com/office/officeart/2005/8/layout/cycle3"/>
    <dgm:cxn modelId="{7756B6E3-08A2-4EB6-9292-6F838B1E6BDD}" srcId="{DEF79474-EA62-4F81-B57F-FB4902664120}" destId="{49DB0802-7693-4FF6-8B90-4A8DF2CF9452}" srcOrd="1" destOrd="0" parTransId="{D6376504-837A-43B7-8B91-1FF94F7458B4}" sibTransId="{3AC3134F-D6C5-4657-A231-9D5DDA46B9B6}"/>
    <dgm:cxn modelId="{939939F8-24F9-4A23-9C09-5B71EACCF3CE}" srcId="{DEF79474-EA62-4F81-B57F-FB4902664120}" destId="{8A111063-A213-41B2-AB56-F6A394431739}" srcOrd="4" destOrd="0" parTransId="{6F0B6176-F9C5-49A0-B0EE-99A3C544F7D0}" sibTransId="{6EB654E4-790E-4CDB-A99F-B2529E5B6326}"/>
    <dgm:cxn modelId="{E36E023C-0274-4CC6-BF4D-101B0BE42AA6}" type="presParOf" srcId="{26628AC4-CBBB-4703-91A7-BD2605294A27}" destId="{03CDA208-803B-4341-A36F-2FA7603E34B6}" srcOrd="0" destOrd="0" presId="urn:microsoft.com/office/officeart/2005/8/layout/cycle3"/>
    <dgm:cxn modelId="{4C31D39B-6DDB-4F3B-9ED9-C490408BF180}" type="presParOf" srcId="{03CDA208-803B-4341-A36F-2FA7603E34B6}" destId="{C51425D0-0E5A-40E1-BE97-79AF9552C30F}" srcOrd="0" destOrd="0" presId="urn:microsoft.com/office/officeart/2005/8/layout/cycle3"/>
    <dgm:cxn modelId="{FC5F9EEE-745D-4ADF-91EC-4D4B880E3B47}" type="presParOf" srcId="{03CDA208-803B-4341-A36F-2FA7603E34B6}" destId="{E3F1E2E3-F273-4DA5-8D4D-ECAB621A0A72}" srcOrd="1" destOrd="0" presId="urn:microsoft.com/office/officeart/2005/8/layout/cycle3"/>
    <dgm:cxn modelId="{3D310AFA-9ADB-423D-84B2-E00531007CD2}" type="presParOf" srcId="{03CDA208-803B-4341-A36F-2FA7603E34B6}" destId="{B5594463-161C-47DE-8F43-3302BE1CE475}" srcOrd="2" destOrd="0" presId="urn:microsoft.com/office/officeart/2005/8/layout/cycle3"/>
    <dgm:cxn modelId="{BB04389D-842E-4AF9-AEF8-7835DBC7CDBF}" type="presParOf" srcId="{03CDA208-803B-4341-A36F-2FA7603E34B6}" destId="{968BC495-2054-47B9-A83C-CFC98B7DD483}" srcOrd="3" destOrd="0" presId="urn:microsoft.com/office/officeart/2005/8/layout/cycle3"/>
    <dgm:cxn modelId="{F9ED313B-4BA7-403A-86CB-3ACB010DBC78}" type="presParOf" srcId="{03CDA208-803B-4341-A36F-2FA7603E34B6}" destId="{1F5930DA-C543-4161-96F3-38FCC6AD67A6}" srcOrd="4" destOrd="0" presId="urn:microsoft.com/office/officeart/2005/8/layout/cycle3"/>
    <dgm:cxn modelId="{DF9941B3-944C-441C-A321-0EBC6AB8940C}" type="presParOf" srcId="{03CDA208-803B-4341-A36F-2FA7603E34B6}" destId="{84F69372-9C6A-48B5-8BFC-B506E4DA4AE3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F1E2E3-F273-4DA5-8D4D-ECAB621A0A72}">
      <dsp:nvSpPr>
        <dsp:cNvPr id="0" name=""/>
        <dsp:cNvSpPr/>
      </dsp:nvSpPr>
      <dsp:spPr>
        <a:xfrm>
          <a:off x="1069656" y="-20580"/>
          <a:ext cx="3653021" cy="3653021"/>
        </a:xfrm>
        <a:prstGeom prst="circularArrow">
          <a:avLst>
            <a:gd name="adj1" fmla="val 5544"/>
            <a:gd name="adj2" fmla="val 330680"/>
            <a:gd name="adj3" fmla="val 13824845"/>
            <a:gd name="adj4" fmla="val 17356263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1425D0-0E5A-40E1-BE97-79AF9552C30F}">
      <dsp:nvSpPr>
        <dsp:cNvPr id="0" name=""/>
        <dsp:cNvSpPr/>
      </dsp:nvSpPr>
      <dsp:spPr>
        <a:xfrm>
          <a:off x="2058993" y="305"/>
          <a:ext cx="1674346" cy="83717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500" kern="1200" dirty="0">
            <a:solidFill>
              <a:schemeClr val="tx1"/>
            </a:solidFill>
          </a:endParaRPr>
        </a:p>
      </dsp:txBody>
      <dsp:txXfrm>
        <a:off x="2099860" y="41172"/>
        <a:ext cx="1592612" cy="755439"/>
      </dsp:txXfrm>
    </dsp:sp>
    <dsp:sp modelId="{B5594463-161C-47DE-8F43-3302BE1CE475}">
      <dsp:nvSpPr>
        <dsp:cNvPr id="0" name=""/>
        <dsp:cNvSpPr/>
      </dsp:nvSpPr>
      <dsp:spPr>
        <a:xfrm>
          <a:off x="3540541" y="1076712"/>
          <a:ext cx="1674346" cy="83717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500" kern="1200" dirty="0">
            <a:solidFill>
              <a:schemeClr val="tx1"/>
            </a:solidFill>
          </a:endParaRPr>
        </a:p>
      </dsp:txBody>
      <dsp:txXfrm>
        <a:off x="3581408" y="1117579"/>
        <a:ext cx="1592612" cy="755439"/>
      </dsp:txXfrm>
    </dsp:sp>
    <dsp:sp modelId="{968BC495-2054-47B9-A83C-CFC98B7DD483}">
      <dsp:nvSpPr>
        <dsp:cNvPr id="0" name=""/>
        <dsp:cNvSpPr/>
      </dsp:nvSpPr>
      <dsp:spPr>
        <a:xfrm>
          <a:off x="2974640" y="2818376"/>
          <a:ext cx="1674346" cy="83717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500" kern="1200" dirty="0">
            <a:solidFill>
              <a:schemeClr val="tx1"/>
            </a:solidFill>
          </a:endParaRPr>
        </a:p>
      </dsp:txBody>
      <dsp:txXfrm>
        <a:off x="3015507" y="2859243"/>
        <a:ext cx="1592612" cy="755439"/>
      </dsp:txXfrm>
    </dsp:sp>
    <dsp:sp modelId="{1F5930DA-C543-4161-96F3-38FCC6AD67A6}">
      <dsp:nvSpPr>
        <dsp:cNvPr id="0" name=""/>
        <dsp:cNvSpPr/>
      </dsp:nvSpPr>
      <dsp:spPr>
        <a:xfrm>
          <a:off x="989622" y="2818681"/>
          <a:ext cx="1674346" cy="83717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500" kern="1200" dirty="0">
            <a:solidFill>
              <a:schemeClr val="tx1"/>
            </a:solidFill>
          </a:endParaRPr>
        </a:p>
      </dsp:txBody>
      <dsp:txXfrm>
        <a:off x="1030489" y="2859548"/>
        <a:ext cx="1592612" cy="755439"/>
      </dsp:txXfrm>
    </dsp:sp>
    <dsp:sp modelId="{84F69372-9C6A-48B5-8BFC-B506E4DA4AE3}">
      <dsp:nvSpPr>
        <dsp:cNvPr id="0" name=""/>
        <dsp:cNvSpPr/>
      </dsp:nvSpPr>
      <dsp:spPr>
        <a:xfrm>
          <a:off x="577445" y="1076712"/>
          <a:ext cx="1674346" cy="837173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500" kern="1200" dirty="0">
            <a:solidFill>
              <a:schemeClr val="tx1"/>
            </a:solidFill>
          </a:endParaRPr>
        </a:p>
      </dsp:txBody>
      <dsp:txXfrm>
        <a:off x="618312" y="1117579"/>
        <a:ext cx="1592612" cy="755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129" y="1775642"/>
            <a:ext cx="6994132" cy="12252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4259" y="3239024"/>
            <a:ext cx="5759873" cy="146073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2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3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5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6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75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86" y="3673011"/>
            <a:ext cx="6994132" cy="1135246"/>
          </a:xfrm>
        </p:spPr>
        <p:txBody>
          <a:bodyPr anchor="t"/>
          <a:lstStyle>
            <a:lvl1pPr algn="l">
              <a:defRPr sz="333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986" y="2422653"/>
            <a:ext cx="6994132" cy="1250358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107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2152" indent="0">
              <a:buNone/>
              <a:defRPr sz="1334">
                <a:solidFill>
                  <a:schemeClr val="tx1">
                    <a:tint val="75000"/>
                  </a:schemeClr>
                </a:solidFill>
              </a:defRPr>
            </a:lvl3pPr>
            <a:lvl4pPr marL="114322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4305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5381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6457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753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8610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419" y="1333716"/>
            <a:ext cx="3634206" cy="3772246"/>
          </a:xfrm>
        </p:spPr>
        <p:txBody>
          <a:bodyPr/>
          <a:lstStyle>
            <a:lvl1pPr>
              <a:defRPr sz="2334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82765" y="1333716"/>
            <a:ext cx="3634206" cy="3772246"/>
          </a:xfrm>
        </p:spPr>
        <p:txBody>
          <a:bodyPr/>
          <a:lstStyle>
            <a:lvl1pPr>
              <a:defRPr sz="2334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19" y="1279468"/>
            <a:ext cx="3635635" cy="5332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76" indent="0">
              <a:buNone/>
              <a:defRPr sz="1667" b="1"/>
            </a:lvl2pPr>
            <a:lvl3pPr marL="762152" indent="0">
              <a:buNone/>
              <a:defRPr sz="1500" b="1"/>
            </a:lvl3pPr>
            <a:lvl4pPr marL="1143229" indent="0">
              <a:buNone/>
              <a:defRPr sz="1334" b="1"/>
            </a:lvl4pPr>
            <a:lvl5pPr marL="1524305" indent="0">
              <a:buNone/>
              <a:defRPr sz="1334" b="1"/>
            </a:lvl5pPr>
            <a:lvl6pPr marL="1905381" indent="0">
              <a:buNone/>
              <a:defRPr sz="1334" b="1"/>
            </a:lvl6pPr>
            <a:lvl7pPr marL="2286457" indent="0">
              <a:buNone/>
              <a:defRPr sz="1334" b="1"/>
            </a:lvl7pPr>
            <a:lvl8pPr marL="2667533" indent="0">
              <a:buNone/>
              <a:defRPr sz="1334" b="1"/>
            </a:lvl8pPr>
            <a:lvl9pPr marL="3048610" indent="0">
              <a:buNone/>
              <a:defRPr sz="13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19" y="1812689"/>
            <a:ext cx="3635635" cy="3293273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4"/>
            </a:lvl4pPr>
            <a:lvl5pPr>
              <a:defRPr sz="1334"/>
            </a:lvl5pPr>
            <a:lvl6pPr>
              <a:defRPr sz="1334"/>
            </a:lvl6pPr>
            <a:lvl7pPr>
              <a:defRPr sz="1334"/>
            </a:lvl7pPr>
            <a:lvl8pPr>
              <a:defRPr sz="1334"/>
            </a:lvl8pPr>
            <a:lvl9pPr>
              <a:defRPr sz="13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79909" y="1279468"/>
            <a:ext cx="3637063" cy="5332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76" indent="0">
              <a:buNone/>
              <a:defRPr sz="1667" b="1"/>
            </a:lvl2pPr>
            <a:lvl3pPr marL="762152" indent="0">
              <a:buNone/>
              <a:defRPr sz="1500" b="1"/>
            </a:lvl3pPr>
            <a:lvl4pPr marL="1143229" indent="0">
              <a:buNone/>
              <a:defRPr sz="1334" b="1"/>
            </a:lvl4pPr>
            <a:lvl5pPr marL="1524305" indent="0">
              <a:buNone/>
              <a:defRPr sz="1334" b="1"/>
            </a:lvl5pPr>
            <a:lvl6pPr marL="1905381" indent="0">
              <a:buNone/>
              <a:defRPr sz="1334" b="1"/>
            </a:lvl6pPr>
            <a:lvl7pPr marL="2286457" indent="0">
              <a:buNone/>
              <a:defRPr sz="1334" b="1"/>
            </a:lvl7pPr>
            <a:lvl8pPr marL="2667533" indent="0">
              <a:buNone/>
              <a:defRPr sz="1334" b="1"/>
            </a:lvl8pPr>
            <a:lvl9pPr marL="3048610" indent="0">
              <a:buNone/>
              <a:defRPr sz="13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9909" y="1812689"/>
            <a:ext cx="3637063" cy="3293273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4"/>
            </a:lvl4pPr>
            <a:lvl5pPr>
              <a:defRPr sz="1334"/>
            </a:lvl5pPr>
            <a:lvl6pPr>
              <a:defRPr sz="1334"/>
            </a:lvl6pPr>
            <a:lvl7pPr>
              <a:defRPr sz="1334"/>
            </a:lvl7pPr>
            <a:lvl8pPr>
              <a:defRPr sz="1334"/>
            </a:lvl8pPr>
            <a:lvl9pPr>
              <a:defRPr sz="13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20" y="227578"/>
            <a:ext cx="2707084" cy="96853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072" y="227579"/>
            <a:ext cx="4599899" cy="4878383"/>
          </a:xfrm>
        </p:spPr>
        <p:txBody>
          <a:bodyPr/>
          <a:lstStyle>
            <a:lvl1pPr>
              <a:defRPr sz="2667"/>
            </a:lvl1pPr>
            <a:lvl2pPr>
              <a:defRPr sz="2334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20" y="1196111"/>
            <a:ext cx="2707084" cy="3909851"/>
          </a:xfrm>
        </p:spPr>
        <p:txBody>
          <a:bodyPr/>
          <a:lstStyle>
            <a:lvl1pPr marL="0" indent="0">
              <a:buNone/>
              <a:defRPr sz="1167"/>
            </a:lvl1pPr>
            <a:lvl2pPr marL="381076" indent="0">
              <a:buNone/>
              <a:defRPr sz="1000"/>
            </a:lvl2pPr>
            <a:lvl3pPr marL="762152" indent="0">
              <a:buNone/>
              <a:defRPr sz="834"/>
            </a:lvl3pPr>
            <a:lvl4pPr marL="1143229" indent="0">
              <a:buNone/>
              <a:defRPr sz="750"/>
            </a:lvl4pPr>
            <a:lvl5pPr marL="1524305" indent="0">
              <a:buNone/>
              <a:defRPr sz="750"/>
            </a:lvl5pPr>
            <a:lvl6pPr marL="1905381" indent="0">
              <a:buNone/>
              <a:defRPr sz="750"/>
            </a:lvl6pPr>
            <a:lvl7pPr marL="2286457" indent="0">
              <a:buNone/>
              <a:defRPr sz="750"/>
            </a:lvl7pPr>
            <a:lvl8pPr marL="2667533" indent="0">
              <a:buNone/>
              <a:defRPr sz="750"/>
            </a:lvl8pPr>
            <a:lvl9pPr marL="304861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822" y="4001147"/>
            <a:ext cx="4937034" cy="472358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12822" y="510728"/>
            <a:ext cx="4937034" cy="3429555"/>
          </a:xfrm>
        </p:spPr>
        <p:txBody>
          <a:bodyPr/>
          <a:lstStyle>
            <a:lvl1pPr marL="0" indent="0">
              <a:buNone/>
              <a:defRPr sz="2667"/>
            </a:lvl1pPr>
            <a:lvl2pPr marL="381076" indent="0">
              <a:buNone/>
              <a:defRPr sz="2334"/>
            </a:lvl2pPr>
            <a:lvl3pPr marL="762152" indent="0">
              <a:buNone/>
              <a:defRPr sz="2000"/>
            </a:lvl3pPr>
            <a:lvl4pPr marL="1143229" indent="0">
              <a:buNone/>
              <a:defRPr sz="1667"/>
            </a:lvl4pPr>
            <a:lvl5pPr marL="1524305" indent="0">
              <a:buNone/>
              <a:defRPr sz="1667"/>
            </a:lvl5pPr>
            <a:lvl6pPr marL="1905381" indent="0">
              <a:buNone/>
              <a:defRPr sz="1667"/>
            </a:lvl6pPr>
            <a:lvl7pPr marL="2286457" indent="0">
              <a:buNone/>
              <a:defRPr sz="1667"/>
            </a:lvl7pPr>
            <a:lvl8pPr marL="2667533" indent="0">
              <a:buNone/>
              <a:defRPr sz="1667"/>
            </a:lvl8pPr>
            <a:lvl9pPr marL="3048610" indent="0">
              <a:buNone/>
              <a:defRPr sz="1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2822" y="4473505"/>
            <a:ext cx="4937034" cy="670827"/>
          </a:xfrm>
        </p:spPr>
        <p:txBody>
          <a:bodyPr/>
          <a:lstStyle>
            <a:lvl1pPr marL="0" indent="0">
              <a:buNone/>
              <a:defRPr sz="1167"/>
            </a:lvl1pPr>
            <a:lvl2pPr marL="381076" indent="0">
              <a:buNone/>
              <a:defRPr sz="1000"/>
            </a:lvl2pPr>
            <a:lvl3pPr marL="762152" indent="0">
              <a:buNone/>
              <a:defRPr sz="834"/>
            </a:lvl3pPr>
            <a:lvl4pPr marL="1143229" indent="0">
              <a:buNone/>
              <a:defRPr sz="750"/>
            </a:lvl4pPr>
            <a:lvl5pPr marL="1524305" indent="0">
              <a:buNone/>
              <a:defRPr sz="750"/>
            </a:lvl5pPr>
            <a:lvl6pPr marL="1905381" indent="0">
              <a:buNone/>
              <a:defRPr sz="750"/>
            </a:lvl6pPr>
            <a:lvl7pPr marL="2286457" indent="0">
              <a:buNone/>
              <a:defRPr sz="750"/>
            </a:lvl7pPr>
            <a:lvl8pPr marL="2667533" indent="0">
              <a:buNone/>
              <a:defRPr sz="750"/>
            </a:lvl8pPr>
            <a:lvl9pPr marL="304861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65583" y="228903"/>
            <a:ext cx="1851388" cy="487705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1419" y="228903"/>
            <a:ext cx="5417024" cy="487705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419" y="228902"/>
            <a:ext cx="7405552" cy="952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19" y="1333716"/>
            <a:ext cx="7405552" cy="3772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1419" y="5297815"/>
            <a:ext cx="1919958" cy="30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1367" y="5297815"/>
            <a:ext cx="2605657" cy="30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97013" y="5297815"/>
            <a:ext cx="1919958" cy="30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62152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807" indent="-285807" algn="l" defTabSz="762152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249" indent="-238173" algn="l" defTabSz="762152" rtl="0" eaLnBrk="1" latinLnBrk="0" hangingPunct="1">
        <a:spcBef>
          <a:spcPct val="20000"/>
        </a:spcBef>
        <a:buFont typeface="Arial" pitchFamily="34" charset="0"/>
        <a:buChar char="–"/>
        <a:defRPr sz="2334" kern="1200">
          <a:solidFill>
            <a:schemeClr val="tx1"/>
          </a:solidFill>
          <a:latin typeface="+mn-lt"/>
          <a:ea typeface="+mn-ea"/>
          <a:cs typeface="+mn-cs"/>
        </a:defRPr>
      </a:lvl2pPr>
      <a:lvl3pPr marL="952691" indent="-190538" algn="l" defTabSz="76215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767" indent="-190538" algn="l" defTabSz="762152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843" indent="-190538" algn="l" defTabSz="762152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919" indent="-190538" algn="l" defTabSz="762152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995" indent="-190538" algn="l" defTabSz="762152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8072" indent="-190538" algn="l" defTabSz="762152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9148" indent="-190538" algn="l" defTabSz="762152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76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152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229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305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381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457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533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610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microsoft.com/office/2007/relationships/diagramDrawing" Target="../diagrams/drawing1.xml"/><Relationship Id="rId2" Type="http://schemas.openxmlformats.org/officeDocument/2006/relationships/image" Target="../media/image1.jpeg"/><Relationship Id="rId16" Type="http://schemas.openxmlformats.org/officeDocument/2006/relationships/diagramColors" Target="../diagrams/colors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diagramQuickStyle" Target="../diagrams/quickStyle1.xml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1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1"/>
          <p:cNvSpPr/>
          <p:nvPr/>
        </p:nvSpPr>
        <p:spPr>
          <a:xfrm>
            <a:off x="273844" y="5731669"/>
            <a:ext cx="2301631" cy="956566"/>
          </a:xfrm>
          <a:custGeom>
            <a:avLst/>
            <a:gdLst/>
            <a:ahLst/>
            <a:cxnLst/>
            <a:rect l="l" t="t" r="r" b="b"/>
            <a:pathLst>
              <a:path w="2761511" h="1147693">
                <a:moveTo>
                  <a:pt x="0" y="0"/>
                </a:moveTo>
                <a:lnTo>
                  <a:pt x="2761511" y="0"/>
                </a:lnTo>
                <a:lnTo>
                  <a:pt x="2761511" y="1147693"/>
                </a:lnTo>
                <a:lnTo>
                  <a:pt x="0" y="11476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712" b="-5197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" name="Freeform 2"/>
          <p:cNvSpPr/>
          <p:nvPr/>
        </p:nvSpPr>
        <p:spPr>
          <a:xfrm>
            <a:off x="10713244" y="33864308"/>
            <a:ext cx="1374452" cy="1374452"/>
          </a:xfrm>
          <a:custGeom>
            <a:avLst/>
            <a:gdLst/>
            <a:ahLst/>
            <a:cxnLst/>
            <a:rect l="l" t="t" r="r" b="b"/>
            <a:pathLst>
              <a:path w="1649076" h="1649076">
                <a:moveTo>
                  <a:pt x="0" y="0"/>
                </a:moveTo>
                <a:lnTo>
                  <a:pt x="1649076" y="0"/>
                </a:lnTo>
                <a:lnTo>
                  <a:pt x="1649076" y="1649076"/>
                </a:lnTo>
                <a:lnTo>
                  <a:pt x="0" y="164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3114160" y="25713868"/>
            <a:ext cx="9272834" cy="3071698"/>
          </a:xfrm>
          <a:custGeom>
            <a:avLst/>
            <a:gdLst/>
            <a:ahLst/>
            <a:cxnLst/>
            <a:rect l="l" t="t" r="r" b="b"/>
            <a:pathLst>
              <a:path w="11125602" h="3685442">
                <a:moveTo>
                  <a:pt x="0" y="0"/>
                </a:moveTo>
                <a:lnTo>
                  <a:pt x="11125602" y="0"/>
                </a:lnTo>
                <a:lnTo>
                  <a:pt x="11125602" y="3685442"/>
                </a:lnTo>
                <a:lnTo>
                  <a:pt x="0" y="36854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2015367" y="7351406"/>
            <a:ext cx="28757016" cy="1435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7"/>
              </a:lnSpc>
            </a:pPr>
            <a:r>
              <a:rPr lang="en-US" sz="3800" u="sng" spc="44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NOME COMPLETO </a:t>
            </a:r>
            <a:r>
              <a:rPr lang="en-US" sz="3800" spc="44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(IC, PG OU )*; NOME COMPLETO DO COAUTOR1 (IC, PG OU )*; NOME COMPLETO DO COAUTOR2</a:t>
            </a:r>
          </a:p>
          <a:p>
            <a:pPr algn="ctr">
              <a:lnSpc>
                <a:spcPts val="5827"/>
              </a:lnSpc>
            </a:pPr>
            <a:r>
              <a:rPr lang="en-US" sz="3800" spc="44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INSTITUIÇÃO XXXXXX. E-mail: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59645" y="8929766"/>
            <a:ext cx="14287438" cy="2135902"/>
            <a:chOff x="0" y="-49639"/>
            <a:chExt cx="1002277" cy="1928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02277" cy="88089"/>
            </a:xfrm>
            <a:custGeom>
              <a:avLst/>
              <a:gdLst/>
              <a:ahLst/>
              <a:cxnLst/>
              <a:rect l="l" t="t" r="r" b="b"/>
              <a:pathLst>
                <a:path w="1002277" h="88089">
                  <a:moveTo>
                    <a:pt x="0" y="0"/>
                  </a:moveTo>
                  <a:lnTo>
                    <a:pt x="1002277" y="0"/>
                  </a:lnTo>
                  <a:lnTo>
                    <a:pt x="1002277" y="88089"/>
                  </a:lnTo>
                  <a:lnTo>
                    <a:pt x="0" y="88089"/>
                  </a:lnTo>
                  <a:close/>
                </a:path>
              </a:pathLst>
            </a:custGeom>
            <a:solidFill>
              <a:srgbClr val="23255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9639"/>
              <a:ext cx="1002277" cy="192864"/>
            </a:xfrm>
            <a:prstGeom prst="rect">
              <a:avLst/>
            </a:prstGeom>
          </p:spPr>
          <p:txBody>
            <a:bodyPr lIns="42340" tIns="42340" rIns="42340" bIns="42340" rtlCol="0" anchor="ctr"/>
            <a:lstStyle/>
            <a:p>
              <a:pPr algn="ctr">
                <a:lnSpc>
                  <a:spcPts val="5500"/>
                </a:lnSpc>
              </a:pPr>
              <a:r>
                <a:rPr lang="en-US" sz="4583" b="1" spc="63" dirty="0">
                  <a:solidFill>
                    <a:srgbClr val="FFFFFF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INTRODUÇÃO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59645" y="17235566"/>
            <a:ext cx="14287438" cy="2135902"/>
            <a:chOff x="0" y="-53952"/>
            <a:chExt cx="997890" cy="19286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97890" cy="88089"/>
            </a:xfrm>
            <a:custGeom>
              <a:avLst/>
              <a:gdLst/>
              <a:ahLst/>
              <a:cxnLst/>
              <a:rect l="l" t="t" r="r" b="b"/>
              <a:pathLst>
                <a:path w="997890" h="88089">
                  <a:moveTo>
                    <a:pt x="0" y="0"/>
                  </a:moveTo>
                  <a:lnTo>
                    <a:pt x="997890" y="0"/>
                  </a:lnTo>
                  <a:lnTo>
                    <a:pt x="997890" y="88089"/>
                  </a:lnTo>
                  <a:lnTo>
                    <a:pt x="0" y="88089"/>
                  </a:lnTo>
                  <a:close/>
                </a:path>
              </a:pathLst>
            </a:custGeom>
            <a:solidFill>
              <a:srgbClr val="23255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3952"/>
              <a:ext cx="997890" cy="192864"/>
            </a:xfrm>
            <a:prstGeom prst="rect">
              <a:avLst/>
            </a:prstGeom>
          </p:spPr>
          <p:txBody>
            <a:bodyPr lIns="42340" tIns="42340" rIns="42340" bIns="42340" rtlCol="0" anchor="ctr"/>
            <a:lstStyle/>
            <a:p>
              <a:pPr algn="ctr">
                <a:lnSpc>
                  <a:spcPts val="5500"/>
                </a:lnSpc>
              </a:pPr>
              <a:r>
                <a:rPr lang="en-US" sz="4583" b="1" spc="63" dirty="0">
                  <a:solidFill>
                    <a:srgbClr val="FFFFFF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OBJETIVO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59645" y="21959967"/>
            <a:ext cx="14287438" cy="2135902"/>
            <a:chOff x="0" y="-51114"/>
            <a:chExt cx="997890" cy="19286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97890" cy="88089"/>
            </a:xfrm>
            <a:custGeom>
              <a:avLst/>
              <a:gdLst/>
              <a:ahLst/>
              <a:cxnLst/>
              <a:rect l="l" t="t" r="r" b="b"/>
              <a:pathLst>
                <a:path w="997890" h="88089">
                  <a:moveTo>
                    <a:pt x="0" y="0"/>
                  </a:moveTo>
                  <a:lnTo>
                    <a:pt x="997890" y="0"/>
                  </a:lnTo>
                  <a:lnTo>
                    <a:pt x="997890" y="88089"/>
                  </a:lnTo>
                  <a:lnTo>
                    <a:pt x="0" y="88089"/>
                  </a:lnTo>
                  <a:close/>
                </a:path>
              </a:pathLst>
            </a:custGeom>
            <a:solidFill>
              <a:srgbClr val="23255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1114"/>
              <a:ext cx="997890" cy="192864"/>
            </a:xfrm>
            <a:prstGeom prst="rect">
              <a:avLst/>
            </a:prstGeom>
          </p:spPr>
          <p:txBody>
            <a:bodyPr lIns="42340" tIns="42340" rIns="42340" bIns="42340" rtlCol="0" anchor="ctr"/>
            <a:lstStyle/>
            <a:p>
              <a:pPr algn="ctr">
                <a:lnSpc>
                  <a:spcPts val="5500"/>
                </a:lnSpc>
              </a:pPr>
              <a:r>
                <a:rPr lang="en-US" sz="4583" b="1" spc="63" dirty="0">
                  <a:solidFill>
                    <a:srgbClr val="FFFFFF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METODOLOGIA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618807" y="8929762"/>
            <a:ext cx="14287437" cy="2135902"/>
            <a:chOff x="0" y="-52818"/>
            <a:chExt cx="997890" cy="19286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97890" cy="88089"/>
            </a:xfrm>
            <a:custGeom>
              <a:avLst/>
              <a:gdLst/>
              <a:ahLst/>
              <a:cxnLst/>
              <a:rect l="l" t="t" r="r" b="b"/>
              <a:pathLst>
                <a:path w="997890" h="88089">
                  <a:moveTo>
                    <a:pt x="0" y="0"/>
                  </a:moveTo>
                  <a:lnTo>
                    <a:pt x="997890" y="0"/>
                  </a:lnTo>
                  <a:lnTo>
                    <a:pt x="997890" y="88089"/>
                  </a:lnTo>
                  <a:lnTo>
                    <a:pt x="0" y="88089"/>
                  </a:lnTo>
                  <a:close/>
                </a:path>
              </a:pathLst>
            </a:custGeom>
            <a:solidFill>
              <a:srgbClr val="23255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2818"/>
              <a:ext cx="997890" cy="192864"/>
            </a:xfrm>
            <a:prstGeom prst="rect">
              <a:avLst/>
            </a:prstGeom>
          </p:spPr>
          <p:txBody>
            <a:bodyPr lIns="42340" tIns="42340" rIns="42340" bIns="42340" rtlCol="0" anchor="ctr"/>
            <a:lstStyle/>
            <a:p>
              <a:pPr algn="ctr">
                <a:lnSpc>
                  <a:spcPts val="5500"/>
                </a:lnSpc>
              </a:pPr>
              <a:r>
                <a:rPr lang="en-US" sz="4583" b="1" spc="63" dirty="0">
                  <a:solidFill>
                    <a:srgbClr val="FFFFFF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RESULTADOS E DISCUSSÃO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404410" y="23102543"/>
            <a:ext cx="14384986" cy="2135902"/>
            <a:chOff x="-14341" y="-50530"/>
            <a:chExt cx="1012231" cy="1928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97890" cy="88089"/>
            </a:xfrm>
            <a:custGeom>
              <a:avLst/>
              <a:gdLst/>
              <a:ahLst/>
              <a:cxnLst/>
              <a:rect l="l" t="t" r="r" b="b"/>
              <a:pathLst>
                <a:path w="997890" h="88089">
                  <a:moveTo>
                    <a:pt x="0" y="0"/>
                  </a:moveTo>
                  <a:lnTo>
                    <a:pt x="997890" y="0"/>
                  </a:lnTo>
                  <a:lnTo>
                    <a:pt x="997890" y="88089"/>
                  </a:lnTo>
                  <a:lnTo>
                    <a:pt x="0" y="88089"/>
                  </a:lnTo>
                  <a:close/>
                </a:path>
              </a:pathLst>
            </a:custGeom>
            <a:solidFill>
              <a:srgbClr val="23255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-14341" y="-50530"/>
              <a:ext cx="997890" cy="192864"/>
            </a:xfrm>
            <a:prstGeom prst="rect">
              <a:avLst/>
            </a:prstGeom>
          </p:spPr>
          <p:txBody>
            <a:bodyPr lIns="42340" tIns="42340" rIns="42340" bIns="42340" rtlCol="0" anchor="ctr"/>
            <a:lstStyle/>
            <a:p>
              <a:pPr algn="ctr">
                <a:lnSpc>
                  <a:spcPts val="5500"/>
                </a:lnSpc>
              </a:pPr>
              <a:r>
                <a:rPr lang="en-US" sz="4583" b="1" spc="63" dirty="0">
                  <a:solidFill>
                    <a:srgbClr val="FFFFFF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CONSIDERAÇÕES FINAIS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656844" y="26903818"/>
            <a:ext cx="14181183" cy="2135902"/>
            <a:chOff x="0" y="-61643"/>
            <a:chExt cx="997890" cy="19286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97890" cy="88089"/>
            </a:xfrm>
            <a:custGeom>
              <a:avLst/>
              <a:gdLst/>
              <a:ahLst/>
              <a:cxnLst/>
              <a:rect l="l" t="t" r="r" b="b"/>
              <a:pathLst>
                <a:path w="997890" h="88089">
                  <a:moveTo>
                    <a:pt x="0" y="0"/>
                  </a:moveTo>
                  <a:lnTo>
                    <a:pt x="997890" y="0"/>
                  </a:lnTo>
                  <a:lnTo>
                    <a:pt x="997890" y="88089"/>
                  </a:lnTo>
                  <a:lnTo>
                    <a:pt x="0" y="88089"/>
                  </a:lnTo>
                  <a:close/>
                </a:path>
              </a:pathLst>
            </a:custGeom>
            <a:solidFill>
              <a:srgbClr val="23255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1643"/>
              <a:ext cx="997890" cy="192864"/>
            </a:xfrm>
            <a:prstGeom prst="rect">
              <a:avLst/>
            </a:prstGeom>
          </p:spPr>
          <p:txBody>
            <a:bodyPr lIns="42340" tIns="42340" rIns="42340" bIns="42340" rtlCol="0" anchor="ctr"/>
            <a:lstStyle/>
            <a:p>
              <a:pPr algn="ctr">
                <a:lnSpc>
                  <a:spcPts val="5500"/>
                </a:lnSpc>
              </a:pPr>
              <a:r>
                <a:rPr lang="en-US" sz="4583" b="1" spc="63" dirty="0">
                  <a:solidFill>
                    <a:srgbClr val="FFFFFF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AGRADECIMENTOS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6747071" y="30145114"/>
            <a:ext cx="14181182" cy="2135902"/>
            <a:chOff x="0" y="-58788"/>
            <a:chExt cx="997890" cy="1928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97890" cy="88089"/>
            </a:xfrm>
            <a:custGeom>
              <a:avLst/>
              <a:gdLst/>
              <a:ahLst/>
              <a:cxnLst/>
              <a:rect l="l" t="t" r="r" b="b"/>
              <a:pathLst>
                <a:path w="997890" h="88089">
                  <a:moveTo>
                    <a:pt x="0" y="0"/>
                  </a:moveTo>
                  <a:lnTo>
                    <a:pt x="997890" y="0"/>
                  </a:lnTo>
                  <a:lnTo>
                    <a:pt x="997890" y="88089"/>
                  </a:lnTo>
                  <a:lnTo>
                    <a:pt x="0" y="88089"/>
                  </a:lnTo>
                  <a:close/>
                </a:path>
              </a:pathLst>
            </a:custGeom>
            <a:solidFill>
              <a:srgbClr val="23255C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58788"/>
              <a:ext cx="997890" cy="192864"/>
            </a:xfrm>
            <a:prstGeom prst="rect">
              <a:avLst/>
            </a:prstGeom>
          </p:spPr>
          <p:txBody>
            <a:bodyPr lIns="42340" tIns="42340" rIns="42340" bIns="42340" rtlCol="0" anchor="ctr"/>
            <a:lstStyle/>
            <a:p>
              <a:pPr algn="ctr">
                <a:lnSpc>
                  <a:spcPts val="5500"/>
                </a:lnSpc>
              </a:pPr>
              <a:r>
                <a:rPr lang="en-US" sz="4583" b="1" spc="63" dirty="0">
                  <a:solidFill>
                    <a:srgbClr val="FFFFFF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REFERÊNCIAS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30033349" y="5746317"/>
            <a:ext cx="2301631" cy="956566"/>
          </a:xfrm>
          <a:custGeom>
            <a:avLst/>
            <a:gdLst/>
            <a:ahLst/>
            <a:cxnLst/>
            <a:rect l="l" t="t" r="r" b="b"/>
            <a:pathLst>
              <a:path w="2761511" h="1147693">
                <a:moveTo>
                  <a:pt x="0" y="0"/>
                </a:moveTo>
                <a:lnTo>
                  <a:pt x="2761511" y="0"/>
                </a:lnTo>
                <a:lnTo>
                  <a:pt x="2761511" y="1147692"/>
                </a:lnTo>
                <a:lnTo>
                  <a:pt x="0" y="11476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712" b="-5197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2237244" y="33864308"/>
            <a:ext cx="3591912" cy="1425239"/>
          </a:xfrm>
          <a:custGeom>
            <a:avLst/>
            <a:gdLst/>
            <a:ahLst/>
            <a:cxnLst/>
            <a:rect l="l" t="t" r="r" b="b"/>
            <a:pathLst>
              <a:path w="4309597" h="1710010">
                <a:moveTo>
                  <a:pt x="0" y="0"/>
                </a:moveTo>
                <a:lnTo>
                  <a:pt x="4309597" y="0"/>
                </a:lnTo>
                <a:lnTo>
                  <a:pt x="4309597" y="1710011"/>
                </a:lnTo>
                <a:lnTo>
                  <a:pt x="0" y="17100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2250" b="-7077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TextBox 34"/>
          <p:cNvSpPr txBox="1"/>
          <p:nvPr/>
        </p:nvSpPr>
        <p:spPr>
          <a:xfrm>
            <a:off x="2109056" y="6152650"/>
            <a:ext cx="28177427" cy="735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600" b="1" spc="65" dirty="0">
                <a:solidFill>
                  <a:srgbClr val="09297D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FONTE  ARIAL MT PRO TAMANHO (56)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93044" y="10911384"/>
            <a:ext cx="13337254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34"/>
              </a:lnSpc>
            </a:pP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 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</a:p>
          <a:p>
            <a:pPr algn="just">
              <a:lnSpc>
                <a:spcPts val="4434"/>
              </a:lnSpc>
            </a:pP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886157" y="28935187"/>
            <a:ext cx="10434413" cy="109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3"/>
              </a:lnSpc>
            </a:pPr>
            <a:r>
              <a:rPr lang="en-US" sz="3166" b="1" dirty="0" err="1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Figura</a:t>
            </a:r>
            <a:r>
              <a:rPr lang="en-US" sz="3166" b="1" dirty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1</a:t>
            </a:r>
            <a:r>
              <a:rPr lang="en-US" sz="3166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: </a:t>
            </a:r>
            <a:r>
              <a:rPr lang="en-US" sz="3166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xxxxxxxx</a:t>
            </a:r>
            <a:r>
              <a:rPr lang="en-US" sz="3166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x</a:t>
            </a:r>
          </a:p>
          <a:p>
            <a:pPr algn="ctr">
              <a:lnSpc>
                <a:spcPts val="4433"/>
              </a:lnSpc>
            </a:pPr>
            <a:r>
              <a:rPr lang="en-US" sz="3166" b="1" dirty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Fonte</a:t>
            </a:r>
            <a:r>
              <a:rPr lang="en-US" sz="3166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: </a:t>
            </a:r>
            <a:r>
              <a:rPr lang="en-US" sz="3166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xxxxxx</a:t>
            </a:r>
            <a:r>
              <a:rPr lang="en-US" sz="3166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96969" y="30678041"/>
            <a:ext cx="13229518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34"/>
              </a:lnSpc>
            </a:pP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7264189" y="10767814"/>
            <a:ext cx="13022293" cy="12413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34"/>
              </a:lnSpc>
            </a:pP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 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</a:p>
          <a:p>
            <a:pPr algn="just">
              <a:lnSpc>
                <a:spcPts val="4434"/>
              </a:lnSpc>
            </a:pP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 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</a:p>
          <a:p>
            <a:pPr algn="just">
              <a:lnSpc>
                <a:spcPts val="4434"/>
              </a:lnSpc>
            </a:pPr>
            <a:endParaRPr lang="en-US" sz="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algn="just">
              <a:lnSpc>
                <a:spcPts val="4434"/>
              </a:lnSpc>
            </a:pP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7264190" y="25010269"/>
            <a:ext cx="13022292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34"/>
              </a:lnSpc>
              <a:spcBef>
                <a:spcPct val="0"/>
              </a:spcBef>
            </a:pP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93044" y="19486894"/>
            <a:ext cx="13233443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34"/>
              </a:lnSpc>
              <a:spcBef>
                <a:spcPct val="0"/>
              </a:spcBef>
            </a:pP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7266444" y="28971947"/>
            <a:ext cx="13020038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34"/>
              </a:lnSpc>
              <a:spcBef>
                <a:spcPct val="0"/>
              </a:spcBef>
            </a:pP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493044" y="23864639"/>
            <a:ext cx="13261054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34"/>
              </a:lnSpc>
              <a:spcBef>
                <a:spcPct val="0"/>
              </a:spcBef>
            </a:pP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Letra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tamanho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(38) Arial MT Pro,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justificado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6725059" y="32323210"/>
            <a:ext cx="14181181" cy="535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34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Conforme as </a:t>
            </a:r>
            <a:r>
              <a:rPr lang="en-US" sz="32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novas</a:t>
            </a:r>
            <a:r>
              <a:rPr lang="en-US" sz="32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normas</a:t>
            </a:r>
            <a:r>
              <a:rPr lang="en-US" sz="32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da ABNT.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4128688" y="169069"/>
            <a:ext cx="23695946" cy="4448294"/>
            <a:chOff x="0" y="0"/>
            <a:chExt cx="37907383" cy="7116121"/>
          </a:xfrm>
        </p:grpSpPr>
        <p:sp>
          <p:nvSpPr>
            <p:cNvPr id="46" name="Freeform 46"/>
            <p:cNvSpPr/>
            <p:nvPr/>
          </p:nvSpPr>
          <p:spPr>
            <a:xfrm>
              <a:off x="2599248" y="502768"/>
              <a:ext cx="19542339" cy="5579576"/>
            </a:xfrm>
            <a:custGeom>
              <a:avLst/>
              <a:gdLst/>
              <a:ahLst/>
              <a:cxnLst/>
              <a:rect l="l" t="t" r="r" b="b"/>
              <a:pathLst>
                <a:path w="19542339" h="5579576">
                  <a:moveTo>
                    <a:pt x="0" y="0"/>
                  </a:moveTo>
                  <a:lnTo>
                    <a:pt x="19542339" y="0"/>
                  </a:lnTo>
                  <a:lnTo>
                    <a:pt x="19542339" y="5579576"/>
                  </a:lnTo>
                  <a:lnTo>
                    <a:pt x="0" y="5579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83764" b="-23569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18044757" y="743742"/>
              <a:ext cx="13099351" cy="5338602"/>
            </a:xfrm>
            <a:custGeom>
              <a:avLst/>
              <a:gdLst/>
              <a:ahLst/>
              <a:cxnLst/>
              <a:rect l="l" t="t" r="r" b="b"/>
              <a:pathLst>
                <a:path w="13099351" h="5338602">
                  <a:moveTo>
                    <a:pt x="0" y="0"/>
                  </a:moveTo>
                  <a:lnTo>
                    <a:pt x="13099351" y="0"/>
                  </a:lnTo>
                  <a:lnTo>
                    <a:pt x="13099351" y="5338602"/>
                  </a:lnTo>
                  <a:lnTo>
                    <a:pt x="0" y="5338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27728" b="-6612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27115152" y="0"/>
              <a:ext cx="10792231" cy="6826086"/>
            </a:xfrm>
            <a:custGeom>
              <a:avLst/>
              <a:gdLst/>
              <a:ahLst/>
              <a:cxnLst/>
              <a:rect l="l" t="t" r="r" b="b"/>
              <a:pathLst>
                <a:path w="10792231" h="6826086">
                  <a:moveTo>
                    <a:pt x="0" y="0"/>
                  </a:moveTo>
                  <a:lnTo>
                    <a:pt x="10792231" y="0"/>
                  </a:lnTo>
                  <a:lnTo>
                    <a:pt x="10792231" y="6826086"/>
                  </a:lnTo>
                  <a:lnTo>
                    <a:pt x="0" y="6826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0" y="1368755"/>
              <a:ext cx="4273654" cy="4713589"/>
            </a:xfrm>
            <a:custGeom>
              <a:avLst/>
              <a:gdLst/>
              <a:ahLst/>
              <a:cxnLst/>
              <a:rect l="l" t="t" r="r" b="b"/>
              <a:pathLst>
                <a:path w="4273654" h="4713589">
                  <a:moveTo>
                    <a:pt x="0" y="0"/>
                  </a:moveTo>
                  <a:lnTo>
                    <a:pt x="4273654" y="0"/>
                  </a:lnTo>
                  <a:lnTo>
                    <a:pt x="4273654" y="4713589"/>
                  </a:lnTo>
                  <a:lnTo>
                    <a:pt x="0" y="4713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2599248" y="5635340"/>
              <a:ext cx="19077627" cy="14807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73"/>
                </a:lnSpc>
                <a:spcBef>
                  <a:spcPct val="0"/>
                </a:spcBef>
              </a:pPr>
              <a:r>
                <a:rPr lang="en-US" sz="5409" b="1">
                  <a:solidFill>
                    <a:srgbClr val="50403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Memória, pluralidade e rumos</a:t>
              </a:r>
            </a:p>
          </p:txBody>
        </p:sp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2ECCB407-5F07-36DC-F6DA-0F8918D030DE}"/>
              </a:ext>
            </a:extLst>
          </p:cNvPr>
          <p:cNvGrpSpPr/>
          <p:nvPr/>
        </p:nvGrpSpPr>
        <p:grpSpPr>
          <a:xfrm>
            <a:off x="0" y="4969669"/>
            <a:ext cx="32430244" cy="680353"/>
            <a:chOff x="0" y="5140742"/>
            <a:chExt cx="32430244" cy="680353"/>
          </a:xfrm>
        </p:grpSpPr>
        <p:sp>
          <p:nvSpPr>
            <p:cNvPr id="56" name="Freeform 30">
              <a:extLst>
                <a:ext uri="{FF2B5EF4-FFF2-40B4-BE49-F238E27FC236}">
                  <a16:creationId xmlns:a16="http://schemas.microsoft.com/office/drawing/2014/main" id="{4F7D4256-BD21-1806-4FDA-1AECC95C5A3B}"/>
                </a:ext>
              </a:extLst>
            </p:cNvPr>
            <p:cNvSpPr/>
            <p:nvPr/>
          </p:nvSpPr>
          <p:spPr>
            <a:xfrm>
              <a:off x="22134361" y="5140742"/>
              <a:ext cx="10295883" cy="667127"/>
            </a:xfrm>
            <a:custGeom>
              <a:avLst/>
              <a:gdLst/>
              <a:ahLst/>
              <a:cxnLst/>
              <a:rect l="l" t="t" r="r" b="b"/>
              <a:pathLst>
                <a:path w="7377180" h="318077">
                  <a:moveTo>
                    <a:pt x="0" y="0"/>
                  </a:moveTo>
                  <a:lnTo>
                    <a:pt x="7377180" y="0"/>
                  </a:lnTo>
                  <a:lnTo>
                    <a:pt x="7377180" y="318077"/>
                  </a:lnTo>
                  <a:lnTo>
                    <a:pt x="0" y="318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524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0" y="5152094"/>
              <a:ext cx="10295883" cy="667127"/>
            </a:xfrm>
            <a:custGeom>
              <a:avLst/>
              <a:gdLst/>
              <a:ahLst/>
              <a:cxnLst/>
              <a:rect l="l" t="t" r="r" b="b"/>
              <a:pathLst>
                <a:path w="7377180" h="318077">
                  <a:moveTo>
                    <a:pt x="0" y="0"/>
                  </a:moveTo>
                  <a:lnTo>
                    <a:pt x="7377180" y="0"/>
                  </a:lnTo>
                  <a:lnTo>
                    <a:pt x="7377180" y="318077"/>
                  </a:lnTo>
                  <a:lnTo>
                    <a:pt x="0" y="318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52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Freeform 30">
              <a:extLst>
                <a:ext uri="{FF2B5EF4-FFF2-40B4-BE49-F238E27FC236}">
                  <a16:creationId xmlns:a16="http://schemas.microsoft.com/office/drawing/2014/main" id="{286332D0-B320-98F2-B78F-F040D1CBE08E}"/>
                </a:ext>
              </a:extLst>
            </p:cNvPr>
            <p:cNvSpPr/>
            <p:nvPr/>
          </p:nvSpPr>
          <p:spPr>
            <a:xfrm>
              <a:off x="10200619" y="5153968"/>
              <a:ext cx="10295883" cy="667127"/>
            </a:xfrm>
            <a:custGeom>
              <a:avLst/>
              <a:gdLst/>
              <a:ahLst/>
              <a:cxnLst/>
              <a:rect l="l" t="t" r="r" b="b"/>
              <a:pathLst>
                <a:path w="7377180" h="318077">
                  <a:moveTo>
                    <a:pt x="0" y="0"/>
                  </a:moveTo>
                  <a:lnTo>
                    <a:pt x="7377180" y="0"/>
                  </a:lnTo>
                  <a:lnTo>
                    <a:pt x="7377180" y="318077"/>
                  </a:lnTo>
                  <a:lnTo>
                    <a:pt x="0" y="318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52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4" name="Freeform 30">
              <a:extLst>
                <a:ext uri="{FF2B5EF4-FFF2-40B4-BE49-F238E27FC236}">
                  <a16:creationId xmlns:a16="http://schemas.microsoft.com/office/drawing/2014/main" id="{5CDCE921-8392-F879-BEC9-81A708F38DD8}"/>
                </a:ext>
              </a:extLst>
            </p:cNvPr>
            <p:cNvSpPr/>
            <p:nvPr/>
          </p:nvSpPr>
          <p:spPr>
            <a:xfrm>
              <a:off x="20406556" y="5146108"/>
              <a:ext cx="10295883" cy="667127"/>
            </a:xfrm>
            <a:custGeom>
              <a:avLst/>
              <a:gdLst/>
              <a:ahLst/>
              <a:cxnLst/>
              <a:rect l="l" t="t" r="r" b="b"/>
              <a:pathLst>
                <a:path w="7377180" h="318077">
                  <a:moveTo>
                    <a:pt x="0" y="0"/>
                  </a:moveTo>
                  <a:lnTo>
                    <a:pt x="7377180" y="0"/>
                  </a:lnTo>
                  <a:lnTo>
                    <a:pt x="7377180" y="318077"/>
                  </a:lnTo>
                  <a:lnTo>
                    <a:pt x="0" y="318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52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27" name="Imagem 26">
            <a:extLst>
              <a:ext uri="{FF2B5EF4-FFF2-40B4-BE49-F238E27FC236}">
                <a16:creationId xmlns:a16="http://schemas.microsoft.com/office/drawing/2014/main" id="{51946B02-E583-1620-E858-3258FBAFBF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799844" y="34173440"/>
            <a:ext cx="2857143" cy="971429"/>
          </a:xfrm>
          <a:prstGeom prst="rect">
            <a:avLst/>
          </a:prstGeom>
        </p:spPr>
      </p:pic>
      <p:sp>
        <p:nvSpPr>
          <p:cNvPr id="29" name="Freeform 4">
            <a:extLst>
              <a:ext uri="{FF2B5EF4-FFF2-40B4-BE49-F238E27FC236}">
                <a16:creationId xmlns:a16="http://schemas.microsoft.com/office/drawing/2014/main" id="{4738EAA9-03AC-EE76-E65B-589D8D2C2966}"/>
              </a:ext>
            </a:extLst>
          </p:cNvPr>
          <p:cNvSpPr/>
          <p:nvPr/>
        </p:nvSpPr>
        <p:spPr>
          <a:xfrm>
            <a:off x="18960485" y="13726297"/>
            <a:ext cx="10072369" cy="3464120"/>
          </a:xfrm>
          <a:custGeom>
            <a:avLst/>
            <a:gdLst/>
            <a:ahLst/>
            <a:cxnLst/>
            <a:rect l="l" t="t" r="r" b="b"/>
            <a:pathLst>
              <a:path w="11125602" h="3685442">
                <a:moveTo>
                  <a:pt x="0" y="0"/>
                </a:moveTo>
                <a:lnTo>
                  <a:pt x="11125602" y="0"/>
                </a:lnTo>
                <a:lnTo>
                  <a:pt x="11125602" y="3685442"/>
                </a:lnTo>
                <a:lnTo>
                  <a:pt x="0" y="36854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TextBox 36">
            <a:extLst>
              <a:ext uri="{FF2B5EF4-FFF2-40B4-BE49-F238E27FC236}">
                <a16:creationId xmlns:a16="http://schemas.microsoft.com/office/drawing/2014/main" id="{2E203DB8-73D7-8B5B-194B-328F2742DCF5}"/>
              </a:ext>
            </a:extLst>
          </p:cNvPr>
          <p:cNvSpPr txBox="1"/>
          <p:nvPr/>
        </p:nvSpPr>
        <p:spPr>
          <a:xfrm>
            <a:off x="18598442" y="17686901"/>
            <a:ext cx="10434413" cy="109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3"/>
              </a:lnSpc>
            </a:pPr>
            <a:r>
              <a:rPr lang="en-US" sz="3166" b="1" dirty="0" err="1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Figura</a:t>
            </a:r>
            <a:r>
              <a:rPr lang="en-US" sz="3166" b="1" dirty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1</a:t>
            </a:r>
            <a:r>
              <a:rPr lang="en-US" sz="3166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: </a:t>
            </a:r>
            <a:r>
              <a:rPr lang="en-US" sz="3166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xxxxxxxx</a:t>
            </a:r>
            <a:r>
              <a:rPr lang="en-US" sz="3166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x</a:t>
            </a:r>
          </a:p>
          <a:p>
            <a:pPr algn="ctr">
              <a:lnSpc>
                <a:spcPts val="4433"/>
              </a:lnSpc>
            </a:pPr>
            <a:r>
              <a:rPr lang="en-US" sz="3166" b="1" dirty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Fonte</a:t>
            </a:r>
            <a:r>
              <a:rPr lang="en-US" sz="3166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: </a:t>
            </a:r>
            <a:r>
              <a:rPr lang="en-US" sz="3166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xxxxxx</a:t>
            </a:r>
            <a:r>
              <a:rPr lang="en-US" sz="3166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1D6A47D5-CDBE-C3B3-C64E-FC925BAC80C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8399" y="33933575"/>
            <a:ext cx="1522045" cy="1522045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FF0166EC-813E-7F09-86F6-CF8849C857B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44" y="33851424"/>
            <a:ext cx="1522045" cy="1522045"/>
          </a:xfrm>
          <a:prstGeom prst="rect">
            <a:avLst/>
          </a:prstGeom>
        </p:spPr>
      </p:pic>
      <p:graphicFrame>
        <p:nvGraphicFramePr>
          <p:cNvPr id="58" name="Diagrama 57">
            <a:extLst>
              <a:ext uri="{FF2B5EF4-FFF2-40B4-BE49-F238E27FC236}">
                <a16:creationId xmlns:a16="http://schemas.microsoft.com/office/drawing/2014/main" id="{68D691C5-F8F6-F631-FF41-6EE2FF2613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7735812"/>
              </p:ext>
            </p:extLst>
          </p:nvPr>
        </p:nvGraphicFramePr>
        <p:xfrm>
          <a:off x="2916161" y="13115992"/>
          <a:ext cx="5792334" cy="3655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60" name="CaixaDeTexto 59">
            <a:extLst>
              <a:ext uri="{FF2B5EF4-FFF2-40B4-BE49-F238E27FC236}">
                <a16:creationId xmlns:a16="http://schemas.microsoft.com/office/drawing/2014/main" id="{28BA59FE-779A-4BCB-96FE-58BA178BF7AA}"/>
              </a:ext>
            </a:extLst>
          </p:cNvPr>
          <p:cNvSpPr txBox="1"/>
          <p:nvPr/>
        </p:nvSpPr>
        <p:spPr>
          <a:xfrm>
            <a:off x="8399296" y="15926389"/>
            <a:ext cx="16207740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4434"/>
              </a:lnSpc>
            </a:pP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Esquema</a:t>
            </a:r>
            <a:r>
              <a:rPr lang="en-US" sz="38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ilustrativo</a:t>
            </a:r>
            <a:endParaRPr lang="en-US" sz="38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Agrupar 20">
            <a:extLst>
              <a:ext uri="{FF2B5EF4-FFF2-40B4-BE49-F238E27FC236}">
                <a16:creationId xmlns:a16="http://schemas.microsoft.com/office/drawing/2014/main" id="{22866494-FD4C-5FFC-A1F8-16A0510A5C27}"/>
              </a:ext>
            </a:extLst>
          </p:cNvPr>
          <p:cNvGrpSpPr/>
          <p:nvPr/>
        </p:nvGrpSpPr>
        <p:grpSpPr>
          <a:xfrm>
            <a:off x="-30956" y="5140742"/>
            <a:ext cx="32430244" cy="680353"/>
            <a:chOff x="0" y="5140742"/>
            <a:chExt cx="32430244" cy="680353"/>
          </a:xfrm>
        </p:grpSpPr>
        <p:sp>
          <p:nvSpPr>
            <p:cNvPr id="22" name="Freeform 30">
              <a:extLst>
                <a:ext uri="{FF2B5EF4-FFF2-40B4-BE49-F238E27FC236}">
                  <a16:creationId xmlns:a16="http://schemas.microsoft.com/office/drawing/2014/main" id="{7766DFC4-D75C-76B1-FD3B-BABD7DCF169D}"/>
                </a:ext>
              </a:extLst>
            </p:cNvPr>
            <p:cNvSpPr/>
            <p:nvPr/>
          </p:nvSpPr>
          <p:spPr>
            <a:xfrm>
              <a:off x="22134361" y="5140742"/>
              <a:ext cx="10295883" cy="667127"/>
            </a:xfrm>
            <a:custGeom>
              <a:avLst/>
              <a:gdLst/>
              <a:ahLst/>
              <a:cxnLst/>
              <a:rect l="l" t="t" r="r" b="b"/>
              <a:pathLst>
                <a:path w="7377180" h="318077">
                  <a:moveTo>
                    <a:pt x="0" y="0"/>
                  </a:moveTo>
                  <a:lnTo>
                    <a:pt x="7377180" y="0"/>
                  </a:lnTo>
                  <a:lnTo>
                    <a:pt x="7377180" y="318077"/>
                  </a:lnTo>
                  <a:lnTo>
                    <a:pt x="0" y="318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24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id="{D13262D5-0AE3-1191-89FB-6263F4CFF53A}"/>
                </a:ext>
              </a:extLst>
            </p:cNvPr>
            <p:cNvSpPr/>
            <p:nvPr/>
          </p:nvSpPr>
          <p:spPr>
            <a:xfrm>
              <a:off x="0" y="5152094"/>
              <a:ext cx="10295883" cy="667127"/>
            </a:xfrm>
            <a:custGeom>
              <a:avLst/>
              <a:gdLst/>
              <a:ahLst/>
              <a:cxnLst/>
              <a:rect l="l" t="t" r="r" b="b"/>
              <a:pathLst>
                <a:path w="7377180" h="318077">
                  <a:moveTo>
                    <a:pt x="0" y="0"/>
                  </a:moveTo>
                  <a:lnTo>
                    <a:pt x="7377180" y="0"/>
                  </a:lnTo>
                  <a:lnTo>
                    <a:pt x="7377180" y="318077"/>
                  </a:lnTo>
                  <a:lnTo>
                    <a:pt x="0" y="318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2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Freeform 30">
              <a:extLst>
                <a:ext uri="{FF2B5EF4-FFF2-40B4-BE49-F238E27FC236}">
                  <a16:creationId xmlns:a16="http://schemas.microsoft.com/office/drawing/2014/main" id="{04FE9542-FA9D-35F4-EFA8-28CFF200A247}"/>
                </a:ext>
              </a:extLst>
            </p:cNvPr>
            <p:cNvSpPr/>
            <p:nvPr/>
          </p:nvSpPr>
          <p:spPr>
            <a:xfrm>
              <a:off x="10200619" y="5153968"/>
              <a:ext cx="10295883" cy="667127"/>
            </a:xfrm>
            <a:custGeom>
              <a:avLst/>
              <a:gdLst/>
              <a:ahLst/>
              <a:cxnLst/>
              <a:rect l="l" t="t" r="r" b="b"/>
              <a:pathLst>
                <a:path w="7377180" h="318077">
                  <a:moveTo>
                    <a:pt x="0" y="0"/>
                  </a:moveTo>
                  <a:lnTo>
                    <a:pt x="7377180" y="0"/>
                  </a:lnTo>
                  <a:lnTo>
                    <a:pt x="7377180" y="318077"/>
                  </a:lnTo>
                  <a:lnTo>
                    <a:pt x="0" y="318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2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Freeform 30">
              <a:extLst>
                <a:ext uri="{FF2B5EF4-FFF2-40B4-BE49-F238E27FC236}">
                  <a16:creationId xmlns:a16="http://schemas.microsoft.com/office/drawing/2014/main" id="{763576AD-2552-9FBE-3934-4D54928F22AC}"/>
                </a:ext>
              </a:extLst>
            </p:cNvPr>
            <p:cNvSpPr/>
            <p:nvPr/>
          </p:nvSpPr>
          <p:spPr>
            <a:xfrm>
              <a:off x="20406556" y="5146108"/>
              <a:ext cx="10295883" cy="667127"/>
            </a:xfrm>
            <a:custGeom>
              <a:avLst/>
              <a:gdLst/>
              <a:ahLst/>
              <a:cxnLst/>
              <a:rect l="l" t="t" r="r" b="b"/>
              <a:pathLst>
                <a:path w="7377180" h="318077">
                  <a:moveTo>
                    <a:pt x="0" y="0"/>
                  </a:moveTo>
                  <a:lnTo>
                    <a:pt x="7377180" y="0"/>
                  </a:lnTo>
                  <a:lnTo>
                    <a:pt x="7377180" y="318077"/>
                  </a:lnTo>
                  <a:lnTo>
                    <a:pt x="0" y="318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2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" name="Freeform 2"/>
          <p:cNvSpPr/>
          <p:nvPr/>
        </p:nvSpPr>
        <p:spPr>
          <a:xfrm>
            <a:off x="9643592" y="33864308"/>
            <a:ext cx="1374452" cy="1374452"/>
          </a:xfrm>
          <a:custGeom>
            <a:avLst/>
            <a:gdLst/>
            <a:ahLst/>
            <a:cxnLst/>
            <a:rect l="l" t="t" r="r" b="b"/>
            <a:pathLst>
              <a:path w="1649076" h="1649076">
                <a:moveTo>
                  <a:pt x="0" y="0"/>
                </a:moveTo>
                <a:lnTo>
                  <a:pt x="1649076" y="0"/>
                </a:lnTo>
                <a:lnTo>
                  <a:pt x="1649076" y="1649076"/>
                </a:lnTo>
                <a:lnTo>
                  <a:pt x="0" y="1649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2015367" y="7351406"/>
            <a:ext cx="28757016" cy="1428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7"/>
              </a:lnSpc>
            </a:pPr>
            <a:r>
              <a:rPr lang="en-US" sz="3600" u="sng" spc="44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NOME COMPLETO </a:t>
            </a:r>
            <a:r>
              <a:rPr lang="en-US" sz="3600" spc="44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(IC, PG OU )*; NOME COMPLETO DO COAUTOR1 (IC, PG OU )*; NOME COMPLETO DO COAUTOR2</a:t>
            </a:r>
          </a:p>
          <a:p>
            <a:pPr algn="ctr">
              <a:lnSpc>
                <a:spcPts val="5827"/>
              </a:lnSpc>
            </a:pPr>
            <a:r>
              <a:rPr lang="en-US" sz="3600" spc="44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INSTITUIÇÃO XXXXXX. E-mail: </a:t>
            </a:r>
          </a:p>
        </p:txBody>
      </p:sp>
      <p:sp>
        <p:nvSpPr>
          <p:cNvPr id="9" name="Freeform 9"/>
          <p:cNvSpPr/>
          <p:nvPr/>
        </p:nvSpPr>
        <p:spPr>
          <a:xfrm>
            <a:off x="122366" y="5819221"/>
            <a:ext cx="2301631" cy="956566"/>
          </a:xfrm>
          <a:custGeom>
            <a:avLst/>
            <a:gdLst/>
            <a:ahLst/>
            <a:cxnLst/>
            <a:rect l="l" t="t" r="r" b="b"/>
            <a:pathLst>
              <a:path w="2761511" h="1147693">
                <a:moveTo>
                  <a:pt x="0" y="0"/>
                </a:moveTo>
                <a:lnTo>
                  <a:pt x="2761511" y="0"/>
                </a:lnTo>
                <a:lnTo>
                  <a:pt x="2761511" y="1147693"/>
                </a:lnTo>
                <a:lnTo>
                  <a:pt x="0" y="11476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2712" b="-5197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30068473" y="5807869"/>
            <a:ext cx="2301631" cy="956566"/>
          </a:xfrm>
          <a:custGeom>
            <a:avLst/>
            <a:gdLst/>
            <a:ahLst/>
            <a:cxnLst/>
            <a:rect l="l" t="t" r="r" b="b"/>
            <a:pathLst>
              <a:path w="2761511" h="1147693">
                <a:moveTo>
                  <a:pt x="0" y="0"/>
                </a:moveTo>
                <a:lnTo>
                  <a:pt x="2761511" y="0"/>
                </a:lnTo>
                <a:lnTo>
                  <a:pt x="2761511" y="1147692"/>
                </a:lnTo>
                <a:lnTo>
                  <a:pt x="0" y="11476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2712" b="-5197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1159932" y="33980359"/>
            <a:ext cx="3591912" cy="1425239"/>
          </a:xfrm>
          <a:custGeom>
            <a:avLst/>
            <a:gdLst/>
            <a:ahLst/>
            <a:cxnLst/>
            <a:rect l="l" t="t" r="r" b="b"/>
            <a:pathLst>
              <a:path w="4309597" h="1710010">
                <a:moveTo>
                  <a:pt x="0" y="0"/>
                </a:moveTo>
                <a:lnTo>
                  <a:pt x="4309597" y="0"/>
                </a:lnTo>
                <a:lnTo>
                  <a:pt x="4309597" y="1710011"/>
                </a:lnTo>
                <a:lnTo>
                  <a:pt x="0" y="17100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2250" b="-7077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2109056" y="6152650"/>
            <a:ext cx="28177427" cy="735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600" b="1" spc="65" dirty="0">
                <a:solidFill>
                  <a:srgbClr val="09297D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FONTE  ARIAL MT PRO TAMANHO (56)</a:t>
            </a:r>
          </a:p>
        </p:txBody>
      </p:sp>
      <p:sp>
        <p:nvSpPr>
          <p:cNvPr id="13" name="Freeform 13"/>
          <p:cNvSpPr/>
          <p:nvPr/>
        </p:nvSpPr>
        <p:spPr>
          <a:xfrm>
            <a:off x="14361794" y="33980359"/>
            <a:ext cx="2142650" cy="1425239"/>
          </a:xfrm>
          <a:custGeom>
            <a:avLst/>
            <a:gdLst/>
            <a:ahLst/>
            <a:cxnLst/>
            <a:rect l="l" t="t" r="r" b="b"/>
            <a:pathLst>
              <a:path w="2459426" h="1640130">
                <a:moveTo>
                  <a:pt x="0" y="0"/>
                </a:moveTo>
                <a:lnTo>
                  <a:pt x="2459426" y="0"/>
                </a:lnTo>
                <a:lnTo>
                  <a:pt x="2459426" y="1640130"/>
                </a:lnTo>
                <a:lnTo>
                  <a:pt x="0" y="16401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4" name="Group 14"/>
          <p:cNvGrpSpPr/>
          <p:nvPr/>
        </p:nvGrpSpPr>
        <p:grpSpPr>
          <a:xfrm>
            <a:off x="4024929" y="707611"/>
            <a:ext cx="23695946" cy="4448294"/>
            <a:chOff x="0" y="0"/>
            <a:chExt cx="37907383" cy="7116121"/>
          </a:xfrm>
        </p:grpSpPr>
        <p:sp>
          <p:nvSpPr>
            <p:cNvPr id="15" name="Freeform 15"/>
            <p:cNvSpPr/>
            <p:nvPr/>
          </p:nvSpPr>
          <p:spPr>
            <a:xfrm>
              <a:off x="2599248" y="502768"/>
              <a:ext cx="19542339" cy="5579576"/>
            </a:xfrm>
            <a:custGeom>
              <a:avLst/>
              <a:gdLst/>
              <a:ahLst/>
              <a:cxnLst/>
              <a:rect l="l" t="t" r="r" b="b"/>
              <a:pathLst>
                <a:path w="19542339" h="5579576">
                  <a:moveTo>
                    <a:pt x="0" y="0"/>
                  </a:moveTo>
                  <a:lnTo>
                    <a:pt x="19542339" y="0"/>
                  </a:lnTo>
                  <a:lnTo>
                    <a:pt x="19542339" y="5579576"/>
                  </a:lnTo>
                  <a:lnTo>
                    <a:pt x="0" y="5579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83764" b="-23569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044757" y="743742"/>
              <a:ext cx="13099351" cy="5338602"/>
            </a:xfrm>
            <a:custGeom>
              <a:avLst/>
              <a:gdLst/>
              <a:ahLst/>
              <a:cxnLst/>
              <a:rect l="l" t="t" r="r" b="b"/>
              <a:pathLst>
                <a:path w="13099351" h="5338602">
                  <a:moveTo>
                    <a:pt x="0" y="0"/>
                  </a:moveTo>
                  <a:lnTo>
                    <a:pt x="13099351" y="0"/>
                  </a:lnTo>
                  <a:lnTo>
                    <a:pt x="13099351" y="5338602"/>
                  </a:lnTo>
                  <a:lnTo>
                    <a:pt x="0" y="5338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7728" b="-6612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7115152" y="0"/>
              <a:ext cx="10792231" cy="6826086"/>
            </a:xfrm>
            <a:custGeom>
              <a:avLst/>
              <a:gdLst/>
              <a:ahLst/>
              <a:cxnLst/>
              <a:rect l="l" t="t" r="r" b="b"/>
              <a:pathLst>
                <a:path w="10792231" h="6826086">
                  <a:moveTo>
                    <a:pt x="0" y="0"/>
                  </a:moveTo>
                  <a:lnTo>
                    <a:pt x="10792231" y="0"/>
                  </a:lnTo>
                  <a:lnTo>
                    <a:pt x="10792231" y="6826086"/>
                  </a:lnTo>
                  <a:lnTo>
                    <a:pt x="0" y="6826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1368755"/>
              <a:ext cx="4273654" cy="4713589"/>
            </a:xfrm>
            <a:custGeom>
              <a:avLst/>
              <a:gdLst/>
              <a:ahLst/>
              <a:cxnLst/>
              <a:rect l="l" t="t" r="r" b="b"/>
              <a:pathLst>
                <a:path w="4273654" h="4713589">
                  <a:moveTo>
                    <a:pt x="0" y="0"/>
                  </a:moveTo>
                  <a:lnTo>
                    <a:pt x="4273654" y="0"/>
                  </a:lnTo>
                  <a:lnTo>
                    <a:pt x="4273654" y="4713589"/>
                  </a:lnTo>
                  <a:lnTo>
                    <a:pt x="0" y="4713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599248" y="5635340"/>
              <a:ext cx="19077627" cy="14807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73"/>
                </a:lnSpc>
                <a:spcBef>
                  <a:spcPct val="0"/>
                </a:spcBef>
              </a:pPr>
              <a:r>
                <a:rPr lang="en-US" sz="5409" b="1">
                  <a:solidFill>
                    <a:srgbClr val="50403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Memória, pluralidade e rumos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145739" y="14960151"/>
            <a:ext cx="21454327" cy="7694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01"/>
              </a:lnSpc>
              <a:spcBef>
                <a:spcPct val="0"/>
              </a:spcBef>
            </a:pPr>
            <a:r>
              <a:rPr lang="en-US" sz="8334" b="1" spc="116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O PÔSTER DEVE SER VISUALMENTE ATRATIVO PARA QUE AS PESSOAS TENHAM INTERESSE DE MAIORES DETALHES. SÃO DESENCORAJADOS LAYOUTS SIMPLESMENTE REPLICANDO O RESUMO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BC7FB3D-CEF7-E011-C095-CCCD636CF9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076301" y="34207263"/>
            <a:ext cx="2857143" cy="97142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9965CDC-4654-51A1-1E95-9CABFF03055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9225" y="33864307"/>
            <a:ext cx="1758551" cy="17585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520</Words>
  <Application>Microsoft Office PowerPoint</Application>
  <PresentationFormat>Personalizar</PresentationFormat>
  <Paragraphs>44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Calibri</vt:lpstr>
      <vt:lpstr>Atkinson Hyperlegible Bold</vt:lpstr>
      <vt:lpstr>Arial</vt:lpstr>
      <vt:lpstr>Arial MT Pro</vt:lpstr>
      <vt:lpstr>Arial MT Pro Bold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</dc:title>
  <dc:creator>Viviane Maciel</dc:creator>
  <cp:lastModifiedBy>Avaliador</cp:lastModifiedBy>
  <cp:revision>4</cp:revision>
  <dcterms:created xsi:type="dcterms:W3CDTF">2006-08-16T00:00:00Z</dcterms:created>
  <dcterms:modified xsi:type="dcterms:W3CDTF">2026-09-23T17:45:28Z</dcterms:modified>
  <dc:identifier>DAHTnqrNPQc</dc:identifier>
</cp:coreProperties>
</file>