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3" r:id="rId4"/>
    <p:sldId id="265" r:id="rId5"/>
  </p:sldIdLst>
  <p:sldSz cx="18288000" cy="10287000"/>
  <p:notesSz cx="6858000" cy="9144000"/>
  <p:embeddedFontLst>
    <p:embeddedFont>
      <p:font typeface="Arial Black" panose="020B0A04020102020204" pitchFamily="34" charset="0"/>
      <p:bold r:id="rId7"/>
    </p:embeddedFont>
    <p:embeddedFont>
      <p:font typeface="Atkinson Hyperlegible Bold" panose="020B0604020202020204" charset="0"/>
      <p:regular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760" userDrawn="1">
          <p15:clr>
            <a:srgbClr val="A4A3A4"/>
          </p15:clr>
        </p15:guide>
        <p15:guide id="2" orient="horz" pos="3240">
          <p15:clr>
            <a:srgbClr val="A4A3A4"/>
          </p15:clr>
        </p15:guide>
        <p15:guide id="3" pos="74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8E6557"/>
    <a:srgbClr val="FFFF99"/>
    <a:srgbClr val="FFFFFF"/>
    <a:srgbClr val="23255C"/>
    <a:srgbClr val="6F99A5"/>
    <a:srgbClr val="F1E6CD"/>
    <a:srgbClr val="7C2C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69E1F-9CB6-4BD7-A252-6F99D8FC3942}" v="207" dt="2026-09-23T17:29:42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82" autoAdjust="0"/>
  </p:normalViewPr>
  <p:slideViewPr>
    <p:cSldViewPr>
      <p:cViewPr varScale="1">
        <p:scale>
          <a:sx n="53" d="100"/>
          <a:sy n="53" d="100"/>
        </p:scale>
        <p:origin x="29" y="259"/>
      </p:cViewPr>
      <p:guideLst>
        <p:guide pos="5760"/>
        <p:guide orient="horz" pos="3240"/>
        <p:guide pos="748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ábio Sangiogo" userId="4ef179742891b805" providerId="LiveId" clId="{E8C3E94F-649A-4CE2-A303-6247151B46C6}"/>
    <pc:docChg chg="modSld modMainMaster">
      <pc:chgData name="Fábio Sangiogo" userId="4ef179742891b805" providerId="LiveId" clId="{E8C3E94F-649A-4CE2-A303-6247151B46C6}" dt="2026-09-23T17:30:10.976" v="207" actId="255"/>
      <pc:docMkLst>
        <pc:docMk/>
      </pc:docMkLst>
      <pc:sldChg chg="modSp mod setBg">
        <pc:chgData name="Fábio Sangiogo" userId="4ef179742891b805" providerId="LiveId" clId="{E8C3E94F-649A-4CE2-A303-6247151B46C6}" dt="2026-09-23T17:30:10.976" v="207" actId="255"/>
        <pc:sldMkLst>
          <pc:docMk/>
          <pc:sldMk cId="2106179883" sldId="261"/>
        </pc:sldMkLst>
        <pc:spChg chg="mod">
          <ac:chgData name="Fábio Sangiogo" userId="4ef179742891b805" providerId="LiveId" clId="{E8C3E94F-649A-4CE2-A303-6247151B46C6}" dt="2026-09-23T17:30:10.976" v="207" actId="255"/>
          <ac:spMkLst>
            <pc:docMk/>
            <pc:sldMk cId="2106179883" sldId="261"/>
            <ac:spMk id="12" creationId="{CCF972D2-18A0-DB47-16D4-765BAA772BC0}"/>
          </ac:spMkLst>
        </pc:spChg>
      </pc:sldChg>
      <pc:sldMasterChg chg="setBg modSldLayout">
        <pc:chgData name="Fábio Sangiogo" userId="4ef179742891b805" providerId="LiveId" clId="{E8C3E94F-649A-4CE2-A303-6247151B46C6}" dt="2026-09-23T17:29:42.871" v="206"/>
        <pc:sldMasterMkLst>
          <pc:docMk/>
          <pc:sldMasterMk cId="0" sldId="2147483648"/>
        </pc:sldMasterMkLst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49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0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1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2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3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4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5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6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7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8"/>
          </pc:sldLayoutMkLst>
        </pc:sldLayoutChg>
        <pc:sldLayoutChg chg="setBg">
          <pc:chgData name="Fábio Sangiogo" userId="4ef179742891b805" providerId="LiveId" clId="{E8C3E94F-649A-4CE2-A303-6247151B46C6}" dt="2026-09-23T17:29:42.871" v="206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E1A72-C03D-45A6-ADF6-E1E5C9223487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CFE45-1825-4E63-969F-231748897F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67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a86db83405_1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3a86db83405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>
          <a:extLst>
            <a:ext uri="{FF2B5EF4-FFF2-40B4-BE49-F238E27FC236}">
              <a16:creationId xmlns:a16="http://schemas.microsoft.com/office/drawing/2014/main" id="{1D5E47C6-D00A-1746-0EB9-0A2D04F2A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a86db83405_1_12:notes">
            <a:extLst>
              <a:ext uri="{FF2B5EF4-FFF2-40B4-BE49-F238E27FC236}">
                <a16:creationId xmlns:a16="http://schemas.microsoft.com/office/drawing/2014/main" id="{C694F47D-274D-BC9B-8B60-23268EC318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3a86db83405_1_12:notes">
            <a:extLst>
              <a:ext uri="{FF2B5EF4-FFF2-40B4-BE49-F238E27FC236}">
                <a16:creationId xmlns:a16="http://schemas.microsoft.com/office/drawing/2014/main" id="{E9FC140E-9804-0306-7103-2269347604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15043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6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4.png"/><Relationship Id="rId9" Type="http://schemas.openxmlformats.org/officeDocument/2006/relationships/image" Target="../media/image6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C2ED1-EA0B-607C-BBC3-6B1C2733C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>
            <a:extLst>
              <a:ext uri="{FF2B5EF4-FFF2-40B4-BE49-F238E27FC236}">
                <a16:creationId xmlns:a16="http://schemas.microsoft.com/office/drawing/2014/main" id="{F076535E-79F3-F057-DE39-D0A227A79D07}"/>
              </a:ext>
            </a:extLst>
          </p:cNvPr>
          <p:cNvSpPr txBox="1"/>
          <p:nvPr/>
        </p:nvSpPr>
        <p:spPr>
          <a:xfrm>
            <a:off x="3200400" y="4241809"/>
            <a:ext cx="11705968" cy="1020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76"/>
              </a:lnSpc>
            </a:pPr>
            <a:r>
              <a:rPr lang="en-US" sz="5400" b="1" dirty="0">
                <a:solidFill>
                  <a:srgbClr val="8E6557"/>
                </a:solidFill>
                <a:latin typeface="Arial Black" panose="020B0A04020102020204" pitchFamily="34" charset="0"/>
                <a:ea typeface="Roboto" panose="02000000000000000000" pitchFamily="2" charset="0"/>
                <a:cs typeface="Cooper Hewitt Bold"/>
                <a:sym typeface="Cooper Hewitt Bold"/>
              </a:rPr>
              <a:t>TÍTULO DO TRABALHO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F597F387-0EF0-BF45-7F17-44DB78E44535}"/>
              </a:ext>
            </a:extLst>
          </p:cNvPr>
          <p:cNvSpPr txBox="1"/>
          <p:nvPr/>
        </p:nvSpPr>
        <p:spPr>
          <a:xfrm>
            <a:off x="1600149" y="5990703"/>
            <a:ext cx="15087697" cy="965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93"/>
              </a:lnSpc>
            </a:pPr>
            <a:r>
              <a:rPr lang="pt-BR" sz="2800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Autoria</a:t>
            </a:r>
            <a:r>
              <a:rPr lang="en-US" sz="2800" spc="55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Cooper Hewitt"/>
              </a:rPr>
              <a:t> 1; </a:t>
            </a:r>
            <a:r>
              <a:rPr lang="pt-BR" sz="2800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Autoria</a:t>
            </a:r>
            <a:r>
              <a:rPr lang="en-US" sz="2800" spc="55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Cooper Hewitt"/>
              </a:rPr>
              <a:t> 2; </a:t>
            </a:r>
            <a:r>
              <a:rPr lang="pt-BR" sz="2800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Autoria</a:t>
            </a:r>
            <a:r>
              <a:rPr lang="en-US" sz="2800" spc="55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Cooper Hewitt"/>
              </a:rPr>
              <a:t> 3; </a:t>
            </a:r>
            <a:r>
              <a:rPr lang="pt-BR" sz="2800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Autoria</a:t>
            </a:r>
            <a:r>
              <a:rPr lang="en-US" sz="2800" spc="55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Cooper Hewitt"/>
              </a:rPr>
              <a:t> 4; </a:t>
            </a:r>
            <a:r>
              <a:rPr lang="pt-BR" sz="2800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Autoria</a:t>
            </a:r>
            <a:r>
              <a:rPr lang="en-US" sz="2800" spc="55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Cooper Hewitt"/>
              </a:rPr>
              <a:t> 5; </a:t>
            </a:r>
            <a:r>
              <a:rPr lang="pt-BR" sz="2800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Autoria</a:t>
            </a:r>
            <a:r>
              <a:rPr lang="en-US" sz="2800" spc="55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Cooper Hewitt"/>
              </a:rPr>
              <a:t> 6</a:t>
            </a:r>
          </a:p>
          <a:p>
            <a:pPr algn="ctr">
              <a:lnSpc>
                <a:spcPts val="3893"/>
              </a:lnSpc>
            </a:pPr>
            <a:r>
              <a:rPr lang="en-US" sz="2800" spc="55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sym typeface="Cooper Hewitt"/>
              </a:rPr>
              <a:t>E-mail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4F7227C-CA25-769B-FE51-0EBF04EB7737}"/>
              </a:ext>
            </a:extLst>
          </p:cNvPr>
          <p:cNvSpPr txBox="1"/>
          <p:nvPr/>
        </p:nvSpPr>
        <p:spPr>
          <a:xfrm>
            <a:off x="4213745" y="7177440"/>
            <a:ext cx="986050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dirty="0">
                <a:solidFill>
                  <a:srgbClr val="8E6557"/>
                </a:solidFill>
                <a:highlight>
                  <a:srgbClr val="C0C0C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ATENÇÃO!!!!!</a:t>
            </a:r>
          </a:p>
          <a:p>
            <a:pPr algn="ctr"/>
            <a:r>
              <a:rPr lang="pt-BR" sz="2000" b="1" dirty="0">
                <a:solidFill>
                  <a:srgbClr val="8E6557"/>
                </a:solidFill>
                <a:highlight>
                  <a:srgbClr val="C0C0C0"/>
                </a:highlight>
                <a:latin typeface="Roboto" panose="02000000000000000000" pitchFamily="2" charset="0"/>
                <a:ea typeface="Roboto" panose="02000000000000000000" pitchFamily="2" charset="0"/>
              </a:rPr>
              <a:t>Esse modelo contribui para padronizar as apresentações. É uma sugestão e, desse modo, os/as autores/as podem fazer ajustes e adaptações de acordo com suas preferências e necessidades. Pedimos, no entanto, que busquem, sempre que possível, preservar a identidade visual do evento.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4102BD8-FBD7-0CF7-285E-7D2D263241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526890"/>
            <a:ext cx="18288000" cy="760110"/>
          </a:xfrm>
          <a:prstGeom prst="rect">
            <a:avLst/>
          </a:prstGeom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30F47D04-DAC3-4269-9222-6F05E35E2053}"/>
              </a:ext>
            </a:extLst>
          </p:cNvPr>
          <p:cNvSpPr txBox="1"/>
          <p:nvPr/>
        </p:nvSpPr>
        <p:spPr>
          <a:xfrm>
            <a:off x="3022111" y="8859048"/>
            <a:ext cx="12344599" cy="445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93"/>
              </a:lnSpc>
            </a:pPr>
            <a:r>
              <a:rPr lang="pt-BR" sz="2400" dirty="0">
                <a:solidFill>
                  <a:srgbClr val="23255C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Pelotas/RS – 03 a 06 de novembro de 2026.</a:t>
            </a:r>
            <a:endParaRPr lang="en-US" sz="2400" spc="55" dirty="0">
              <a:solidFill>
                <a:srgbClr val="23255C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Cooper Hewitt"/>
            </a:endParaRPr>
          </a:p>
        </p:txBody>
      </p:sp>
      <p:grpSp>
        <p:nvGrpSpPr>
          <p:cNvPr id="3" name="Group 45">
            <a:extLst>
              <a:ext uri="{FF2B5EF4-FFF2-40B4-BE49-F238E27FC236}">
                <a16:creationId xmlns:a16="http://schemas.microsoft.com/office/drawing/2014/main" id="{8E867C84-8D4F-D67E-403A-62088F359C5E}"/>
              </a:ext>
            </a:extLst>
          </p:cNvPr>
          <p:cNvGrpSpPr/>
          <p:nvPr/>
        </p:nvGrpSpPr>
        <p:grpSpPr>
          <a:xfrm>
            <a:off x="685800" y="92269"/>
            <a:ext cx="17068800" cy="3222807"/>
            <a:chOff x="0" y="0"/>
            <a:chExt cx="37907383" cy="7289320"/>
          </a:xfrm>
        </p:grpSpPr>
        <p:sp>
          <p:nvSpPr>
            <p:cNvPr id="4" name="Freeform 46">
              <a:extLst>
                <a:ext uri="{FF2B5EF4-FFF2-40B4-BE49-F238E27FC236}">
                  <a16:creationId xmlns:a16="http://schemas.microsoft.com/office/drawing/2014/main" id="{B357D083-F2F1-9F01-F59A-7C073E4EA343}"/>
                </a:ext>
              </a:extLst>
            </p:cNvPr>
            <p:cNvSpPr/>
            <p:nvPr/>
          </p:nvSpPr>
          <p:spPr>
            <a:xfrm>
              <a:off x="2599248" y="502768"/>
              <a:ext cx="19542339" cy="5579576"/>
            </a:xfrm>
            <a:custGeom>
              <a:avLst/>
              <a:gdLst/>
              <a:ahLst/>
              <a:cxnLst/>
              <a:rect l="l" t="t" r="r" b="b"/>
              <a:pathLst>
                <a:path w="19542339" h="5579576">
                  <a:moveTo>
                    <a:pt x="0" y="0"/>
                  </a:moveTo>
                  <a:lnTo>
                    <a:pt x="19542339" y="0"/>
                  </a:lnTo>
                  <a:lnTo>
                    <a:pt x="19542339" y="5579576"/>
                  </a:lnTo>
                  <a:lnTo>
                    <a:pt x="0" y="55795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83764" b="-235693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id="{727A391A-EB19-FDDE-9495-25772D28F61D}"/>
                </a:ext>
              </a:extLst>
            </p:cNvPr>
            <p:cNvSpPr/>
            <p:nvPr/>
          </p:nvSpPr>
          <p:spPr>
            <a:xfrm>
              <a:off x="18044757" y="743742"/>
              <a:ext cx="13099351" cy="5338602"/>
            </a:xfrm>
            <a:custGeom>
              <a:avLst/>
              <a:gdLst/>
              <a:ahLst/>
              <a:cxnLst/>
              <a:rect l="l" t="t" r="r" b="b"/>
              <a:pathLst>
                <a:path w="13099351" h="5338602">
                  <a:moveTo>
                    <a:pt x="0" y="0"/>
                  </a:moveTo>
                  <a:lnTo>
                    <a:pt x="13099351" y="0"/>
                  </a:lnTo>
                  <a:lnTo>
                    <a:pt x="13099351" y="5338602"/>
                  </a:lnTo>
                  <a:lnTo>
                    <a:pt x="0" y="5338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27728" b="-66127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Freeform 48">
              <a:extLst>
                <a:ext uri="{FF2B5EF4-FFF2-40B4-BE49-F238E27FC236}">
                  <a16:creationId xmlns:a16="http://schemas.microsoft.com/office/drawing/2014/main" id="{90385C6A-BEE5-1570-E6B0-C72C526344E4}"/>
                </a:ext>
              </a:extLst>
            </p:cNvPr>
            <p:cNvSpPr/>
            <p:nvPr/>
          </p:nvSpPr>
          <p:spPr>
            <a:xfrm>
              <a:off x="27115152" y="0"/>
              <a:ext cx="10792231" cy="6826086"/>
            </a:xfrm>
            <a:custGeom>
              <a:avLst/>
              <a:gdLst/>
              <a:ahLst/>
              <a:cxnLst/>
              <a:rect l="l" t="t" r="r" b="b"/>
              <a:pathLst>
                <a:path w="10792231" h="6826086">
                  <a:moveTo>
                    <a:pt x="0" y="0"/>
                  </a:moveTo>
                  <a:lnTo>
                    <a:pt x="10792231" y="0"/>
                  </a:lnTo>
                  <a:lnTo>
                    <a:pt x="10792231" y="6826086"/>
                  </a:lnTo>
                  <a:lnTo>
                    <a:pt x="0" y="6826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0" name="Freeform 49">
              <a:extLst>
                <a:ext uri="{FF2B5EF4-FFF2-40B4-BE49-F238E27FC236}">
                  <a16:creationId xmlns:a16="http://schemas.microsoft.com/office/drawing/2014/main" id="{3DE27234-D9BF-0850-93C6-4918ED032E5E}"/>
                </a:ext>
              </a:extLst>
            </p:cNvPr>
            <p:cNvSpPr/>
            <p:nvPr/>
          </p:nvSpPr>
          <p:spPr>
            <a:xfrm>
              <a:off x="0" y="1368755"/>
              <a:ext cx="4273654" cy="4713589"/>
            </a:xfrm>
            <a:custGeom>
              <a:avLst/>
              <a:gdLst/>
              <a:ahLst/>
              <a:cxnLst/>
              <a:rect l="l" t="t" r="r" b="b"/>
              <a:pathLst>
                <a:path w="4273654" h="4713589">
                  <a:moveTo>
                    <a:pt x="0" y="0"/>
                  </a:moveTo>
                  <a:lnTo>
                    <a:pt x="4273654" y="0"/>
                  </a:lnTo>
                  <a:lnTo>
                    <a:pt x="4273654" y="4713589"/>
                  </a:lnTo>
                  <a:lnTo>
                    <a:pt x="0" y="47135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50">
              <a:extLst>
                <a:ext uri="{FF2B5EF4-FFF2-40B4-BE49-F238E27FC236}">
                  <a16:creationId xmlns:a16="http://schemas.microsoft.com/office/drawing/2014/main" id="{CCF972D2-18A0-DB47-16D4-765BAA772BC0}"/>
                </a:ext>
              </a:extLst>
            </p:cNvPr>
            <p:cNvSpPr txBox="1"/>
            <p:nvPr/>
          </p:nvSpPr>
          <p:spPr>
            <a:xfrm>
              <a:off x="2599248" y="5398319"/>
              <a:ext cx="23462078" cy="189100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7573"/>
                </a:lnSpc>
                <a:spcBef>
                  <a:spcPct val="0"/>
                </a:spcBef>
              </a:pPr>
              <a:r>
                <a:rPr lang="en-US" sz="3200" b="1" dirty="0" err="1">
                  <a:solidFill>
                    <a:srgbClr val="50403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Memória</a:t>
              </a:r>
              <a:r>
                <a:rPr lang="en-US" sz="3200" b="1" dirty="0">
                  <a:solidFill>
                    <a:srgbClr val="50403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, </a:t>
              </a:r>
              <a:r>
                <a:rPr lang="en-US" sz="3200" b="1" dirty="0" err="1">
                  <a:solidFill>
                    <a:srgbClr val="50403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pluralidade</a:t>
              </a:r>
              <a:r>
                <a:rPr lang="en-US" sz="3200" b="1" dirty="0">
                  <a:solidFill>
                    <a:srgbClr val="50403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 e </a:t>
              </a:r>
              <a:r>
                <a:rPr lang="en-US" sz="3200" b="1" dirty="0" err="1">
                  <a:solidFill>
                    <a:srgbClr val="50403B"/>
                  </a:solidFill>
                  <a:latin typeface="Atkinson Hyperlegible Bold"/>
                  <a:ea typeface="Atkinson Hyperlegible Bold"/>
                  <a:cs typeface="Atkinson Hyperlegible Bold"/>
                  <a:sym typeface="Atkinson Hyperlegible Bold"/>
                </a:rPr>
                <a:t>rumos</a:t>
              </a:r>
              <a:endParaRPr lang="en-US" sz="32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617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C2ED1-EA0B-607C-BBC3-6B1C2733C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74102BD8-FBD7-0CF7-285E-7D2D263241B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526890"/>
            <a:ext cx="18288000" cy="760110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6968E879-2503-4523-AB5C-67E3B60D7AFB}"/>
              </a:ext>
            </a:extLst>
          </p:cNvPr>
          <p:cNvSpPr txBox="1"/>
          <p:nvPr/>
        </p:nvSpPr>
        <p:spPr>
          <a:xfrm>
            <a:off x="1600200" y="2919953"/>
            <a:ext cx="9992570" cy="4373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Lorem ipsum dolor sit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amet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,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consectetur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adipiscing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elit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.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Quisque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porttitor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aliquam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lorem, id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tincidunt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velit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tincidunt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ultrices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. </a:t>
            </a:r>
          </a:p>
          <a:p>
            <a:pPr algn="just"/>
            <a:endParaRPr lang="en-US" sz="3200" dirty="0">
              <a:solidFill>
                <a:srgbClr val="23255C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Cooper Hewitt"/>
            </a:endParaRPr>
          </a:p>
          <a:p>
            <a:pPr algn="just"/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Sed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orci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purus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,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posuere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vitae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viverra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in,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condimentum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a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nisl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.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Aliquam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libero dui,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porttitor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vel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finibus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lacinia, fermentum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ut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 </a:t>
            </a:r>
            <a:r>
              <a:rPr lang="en-US" sz="3200" dirty="0" err="1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tellus</a:t>
            </a:r>
            <a:r>
              <a:rPr lang="en-US" sz="3200" dirty="0">
                <a:solidFill>
                  <a:srgbClr val="23255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Cooper Hewitt"/>
              </a:rPr>
              <a:t>.</a:t>
            </a:r>
          </a:p>
          <a:p>
            <a:pPr algn="just"/>
            <a:endParaRPr lang="en-US" sz="2800" dirty="0">
              <a:solidFill>
                <a:srgbClr val="23255C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Cooper Hewitt"/>
            </a:endParaRPr>
          </a:p>
          <a:p>
            <a:pPr algn="just">
              <a:lnSpc>
                <a:spcPts val="4340"/>
              </a:lnSpc>
            </a:pPr>
            <a:endParaRPr lang="en-US" sz="2800" dirty="0">
              <a:solidFill>
                <a:srgbClr val="6F99A5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  <a:sym typeface="Cooper Hewitt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4CD8F1-43F9-4A60-BF4A-E4D2A155D994}"/>
              </a:ext>
            </a:extLst>
          </p:cNvPr>
          <p:cNvSpPr txBox="1"/>
          <p:nvPr/>
        </p:nvSpPr>
        <p:spPr>
          <a:xfrm>
            <a:off x="1597617" y="1181100"/>
            <a:ext cx="76265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b="1" dirty="0">
                <a:solidFill>
                  <a:srgbClr val="8E6557"/>
                </a:solidFill>
                <a:latin typeface="Arial Black" panose="020B0A04020102020204" pitchFamily="34" charset="0"/>
                <a:ea typeface="Roboto" panose="02000000000000000000" pitchFamily="2" charset="0"/>
              </a:rPr>
              <a:t>ADICIONE UM TÍTULO</a:t>
            </a:r>
          </a:p>
        </p:txBody>
      </p:sp>
      <p:sp>
        <p:nvSpPr>
          <p:cNvPr id="3" name="Google Shape;116;g3a86db83405_1_12">
            <a:extLst>
              <a:ext uri="{FF2B5EF4-FFF2-40B4-BE49-F238E27FC236}">
                <a16:creationId xmlns:a16="http://schemas.microsoft.com/office/drawing/2014/main" id="{5337EEAF-3B40-3110-4369-A51D5AD464C9}"/>
              </a:ext>
            </a:extLst>
          </p:cNvPr>
          <p:cNvSpPr txBox="1"/>
          <p:nvPr/>
        </p:nvSpPr>
        <p:spPr>
          <a:xfrm>
            <a:off x="16459200" y="8625105"/>
            <a:ext cx="896700" cy="677100"/>
          </a:xfrm>
          <a:prstGeom prst="rect">
            <a:avLst/>
          </a:prstGeom>
          <a:noFill/>
          <a:ln w="114300" cap="flat" cmpd="sng">
            <a:solidFill>
              <a:srgbClr val="FFFF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Google Shape;117;g3a86db83405_1_12" title="WhatsApp_Image_2026-05-17_at_21.46.05__1_-removebg-preview.png">
            <a:extLst>
              <a:ext uri="{FF2B5EF4-FFF2-40B4-BE49-F238E27FC236}">
                <a16:creationId xmlns:a16="http://schemas.microsoft.com/office/drawing/2014/main" id="{2D29B51B-B623-A49A-A726-EC486CFD341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97938">
            <a:off x="17286994" y="8744645"/>
            <a:ext cx="1067376" cy="83648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4;g3a86db83405_1_12">
            <a:extLst>
              <a:ext uri="{FF2B5EF4-FFF2-40B4-BE49-F238E27FC236}">
                <a16:creationId xmlns:a16="http://schemas.microsoft.com/office/drawing/2014/main" id="{31EF4231-D028-40AF-2ADD-C6DF456106EB}"/>
              </a:ext>
            </a:extLst>
          </p:cNvPr>
          <p:cNvSpPr txBox="1"/>
          <p:nvPr/>
        </p:nvSpPr>
        <p:spPr>
          <a:xfrm>
            <a:off x="10968918" y="6237626"/>
            <a:ext cx="85602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2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 err="1">
                <a:solidFill>
                  <a:srgbClr val="23255C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Imagem</a:t>
            </a:r>
            <a:r>
              <a:rPr lang="en-US" sz="2000" dirty="0">
                <a:solidFill>
                  <a:srgbClr val="23255C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</a:t>
            </a:r>
            <a:r>
              <a:rPr lang="en-US" sz="2000" dirty="0" err="1">
                <a:solidFill>
                  <a:srgbClr val="23255C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ilustrativa</a:t>
            </a:r>
            <a:r>
              <a:rPr lang="en-US" sz="2000" dirty="0">
                <a:solidFill>
                  <a:srgbClr val="23255C"/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  <a:sym typeface="Roboto"/>
              </a:rPr>
              <a:t> </a:t>
            </a:r>
            <a:endParaRPr sz="2000" dirty="0">
              <a:solidFill>
                <a:srgbClr val="23255C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4" name="Freeform 48">
            <a:extLst>
              <a:ext uri="{FF2B5EF4-FFF2-40B4-BE49-F238E27FC236}">
                <a16:creationId xmlns:a16="http://schemas.microsoft.com/office/drawing/2014/main" id="{645091F8-C302-98D4-B19D-43623F005A5B}"/>
              </a:ext>
            </a:extLst>
          </p:cNvPr>
          <p:cNvSpPr/>
          <p:nvPr/>
        </p:nvSpPr>
        <p:spPr>
          <a:xfrm>
            <a:off x="12725400" y="2697244"/>
            <a:ext cx="4859487" cy="3017999"/>
          </a:xfrm>
          <a:custGeom>
            <a:avLst/>
            <a:gdLst/>
            <a:ahLst/>
            <a:cxnLst/>
            <a:rect l="l" t="t" r="r" b="b"/>
            <a:pathLst>
              <a:path w="10792231" h="6826086">
                <a:moveTo>
                  <a:pt x="0" y="0"/>
                </a:moveTo>
                <a:lnTo>
                  <a:pt x="10792231" y="0"/>
                </a:lnTo>
                <a:lnTo>
                  <a:pt x="10792231" y="6826086"/>
                </a:lnTo>
                <a:lnTo>
                  <a:pt x="0" y="68260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042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3a86db83405_1_12"/>
          <p:cNvPicPr preferRelativeResize="0"/>
          <p:nvPr/>
        </p:nvPicPr>
        <p:blipFill rotWithShape="1">
          <a:blip r:embed="rId3">
            <a:alphaModFix amt="75000"/>
          </a:blip>
          <a:srcRect l="42709" t="-8050" r="-1" b="-1"/>
          <a:stretch>
            <a:fillRect/>
          </a:stretch>
        </p:blipFill>
        <p:spPr>
          <a:xfrm rot="5400000">
            <a:off x="-4828101" y="4637600"/>
            <a:ext cx="10477501" cy="821299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3a86db83405_1_12"/>
          <p:cNvSpPr txBox="1"/>
          <p:nvPr/>
        </p:nvSpPr>
        <p:spPr>
          <a:xfrm>
            <a:off x="7086600" y="3417457"/>
            <a:ext cx="9653700" cy="4481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Lorem ipsum dolor sit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amet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,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consectetur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adipiscing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elit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.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Quisque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porttitor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aliquam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lorem, id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tincidunt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velit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tincidunt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ultrices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. 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3200" b="0" i="0" u="none" strike="noStrike" cap="none" dirty="0">
              <a:solidFill>
                <a:srgbClr val="23255C"/>
              </a:solidFill>
              <a:latin typeface="Arial" panose="020B0604020202020204" pitchFamily="34" charset="0"/>
              <a:ea typeface="Verdana"/>
              <a:cs typeface="Arial" panose="020B0604020202020204" pitchFamily="34" charset="0"/>
              <a:sym typeface="Verdana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Sed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orci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purus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,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posuere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vitae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viverra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in,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condimentum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a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nisl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.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Aliquam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libero dui,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porttitor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vel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finibus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lacinia, fermentum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ut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tellus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.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23255C"/>
              </a:solidFill>
              <a:latin typeface="Arial" panose="020B0604020202020204" pitchFamily="34" charset="0"/>
              <a:ea typeface="Verdana"/>
              <a:cs typeface="Arial" panose="020B0604020202020204" pitchFamily="34" charset="0"/>
              <a:sym typeface="Verdan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6F99A5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14" name="Google Shape;114;g3a86db83405_1_12"/>
          <p:cNvSpPr txBox="1"/>
          <p:nvPr/>
        </p:nvSpPr>
        <p:spPr>
          <a:xfrm>
            <a:off x="1344277" y="704315"/>
            <a:ext cx="894177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8E6557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ADICIONE UM TÍTULO</a:t>
            </a:r>
            <a:endParaRPr sz="4800" b="1" dirty="0">
              <a:solidFill>
                <a:srgbClr val="8E6557"/>
              </a:solidFill>
              <a:latin typeface="Arial Black" panose="020B0A040201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15" name="Google Shape;115;g3a86db83405_1_12"/>
          <p:cNvSpPr txBox="1"/>
          <p:nvPr/>
        </p:nvSpPr>
        <p:spPr>
          <a:xfrm>
            <a:off x="-564605" y="6214693"/>
            <a:ext cx="8560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22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23255C"/>
                </a:solidFill>
                <a:latin typeface="Roboto"/>
                <a:ea typeface="Roboto"/>
                <a:cs typeface="Roboto"/>
                <a:sym typeface="Roboto"/>
              </a:rPr>
              <a:t>Imagem ilustrativa </a:t>
            </a:r>
            <a:endParaRPr sz="2400">
              <a:solidFill>
                <a:srgbClr val="23255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g3a86db83405_1_12"/>
          <p:cNvSpPr txBox="1"/>
          <p:nvPr/>
        </p:nvSpPr>
        <p:spPr>
          <a:xfrm>
            <a:off x="16569988" y="9216100"/>
            <a:ext cx="896700" cy="677100"/>
          </a:xfrm>
          <a:prstGeom prst="rect">
            <a:avLst/>
          </a:prstGeom>
          <a:noFill/>
          <a:ln w="114300" cap="flat" cmpd="sng">
            <a:solidFill>
              <a:srgbClr val="FFFF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g3a86db83405_1_12" title="WhatsApp_Image_2026-05-17_at_21.46.05__1_-removebg-previ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97938">
            <a:off x="17313003" y="9324581"/>
            <a:ext cx="1067376" cy="83648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reeform 48">
            <a:extLst>
              <a:ext uri="{FF2B5EF4-FFF2-40B4-BE49-F238E27FC236}">
                <a16:creationId xmlns:a16="http://schemas.microsoft.com/office/drawing/2014/main" id="{4F3C9525-34EE-8D94-2D50-486AC779F19F}"/>
              </a:ext>
            </a:extLst>
          </p:cNvPr>
          <p:cNvSpPr/>
          <p:nvPr/>
        </p:nvSpPr>
        <p:spPr>
          <a:xfrm>
            <a:off x="1285751" y="3085989"/>
            <a:ext cx="4859487" cy="3017999"/>
          </a:xfrm>
          <a:custGeom>
            <a:avLst/>
            <a:gdLst/>
            <a:ahLst/>
            <a:cxnLst/>
            <a:rect l="l" t="t" r="r" b="b"/>
            <a:pathLst>
              <a:path w="10792231" h="6826086">
                <a:moveTo>
                  <a:pt x="0" y="0"/>
                </a:moveTo>
                <a:lnTo>
                  <a:pt x="10792231" y="0"/>
                </a:lnTo>
                <a:lnTo>
                  <a:pt x="10792231" y="6826086"/>
                </a:lnTo>
                <a:lnTo>
                  <a:pt x="0" y="68260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>
          <a:extLst>
            <a:ext uri="{FF2B5EF4-FFF2-40B4-BE49-F238E27FC236}">
              <a16:creationId xmlns:a16="http://schemas.microsoft.com/office/drawing/2014/main" id="{32D08ACA-0DD4-B1EE-560C-D8AD83518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a86db83405_1_12">
            <a:extLst>
              <a:ext uri="{FF2B5EF4-FFF2-40B4-BE49-F238E27FC236}">
                <a16:creationId xmlns:a16="http://schemas.microsoft.com/office/drawing/2014/main" id="{33816EF0-B065-EA39-F825-5CF59F1668CF}"/>
              </a:ext>
            </a:extLst>
          </p:cNvPr>
          <p:cNvSpPr txBox="1"/>
          <p:nvPr/>
        </p:nvSpPr>
        <p:spPr>
          <a:xfrm>
            <a:off x="1576346" y="3086100"/>
            <a:ext cx="12292054" cy="2019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Lorem ipsum dolor sit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amet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,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consectetur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adipiscing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elit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.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Quisque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porttitor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aliquam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lorem, id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tincidunt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velit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tincidunt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 </a:t>
            </a:r>
            <a:r>
              <a:rPr lang="en-US" sz="3200" b="0" i="0" u="none" strike="noStrike" cap="none" dirty="0" err="1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ultrices</a:t>
            </a:r>
            <a:r>
              <a:rPr lang="en-US" sz="3200" b="0" i="0" u="none" strike="noStrike" cap="none" dirty="0">
                <a:solidFill>
                  <a:srgbClr val="23255C"/>
                </a:solidFill>
                <a:latin typeface="Arial" panose="020B0604020202020204" pitchFamily="34" charset="0"/>
                <a:ea typeface="Verdana"/>
                <a:cs typeface="Arial" panose="020B0604020202020204" pitchFamily="34" charset="0"/>
                <a:sym typeface="Verdana"/>
              </a:rPr>
              <a:t>. 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23255C"/>
              </a:solidFill>
              <a:latin typeface="Arial" panose="020B0604020202020204" pitchFamily="34" charset="0"/>
              <a:ea typeface="Verdana"/>
              <a:cs typeface="Arial" panose="020B0604020202020204" pitchFamily="34" charset="0"/>
              <a:sym typeface="Verdana"/>
            </a:endParaRPr>
          </a:p>
          <a:p>
            <a:pPr marL="0" marR="0" lvl="0" indent="0" algn="just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6F99A5"/>
              </a:solidFill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sp>
        <p:nvSpPr>
          <p:cNvPr id="114" name="Google Shape;114;g3a86db83405_1_12">
            <a:extLst>
              <a:ext uri="{FF2B5EF4-FFF2-40B4-BE49-F238E27FC236}">
                <a16:creationId xmlns:a16="http://schemas.microsoft.com/office/drawing/2014/main" id="{6D142C29-4E73-C6CB-B694-B9C28CC69840}"/>
              </a:ext>
            </a:extLst>
          </p:cNvPr>
          <p:cNvSpPr txBox="1"/>
          <p:nvPr/>
        </p:nvSpPr>
        <p:spPr>
          <a:xfrm>
            <a:off x="1576346" y="1626451"/>
            <a:ext cx="7088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dirty="0">
                <a:solidFill>
                  <a:srgbClr val="8E6557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A</a:t>
            </a:r>
            <a:r>
              <a:rPr lang="en-US" sz="4800" b="1" dirty="0">
                <a:solidFill>
                  <a:srgbClr val="8E6557"/>
                </a:solidFill>
                <a:latin typeface="Arial Black" panose="020B0A04020102020204" pitchFamily="34" charset="0"/>
                <a:ea typeface="Roboto"/>
                <a:cs typeface="Roboto"/>
                <a:sym typeface="Roboto"/>
              </a:rPr>
              <a:t>GRADECIMENTOS</a:t>
            </a:r>
            <a:endParaRPr sz="4800" b="1" dirty="0">
              <a:solidFill>
                <a:srgbClr val="8E6557"/>
              </a:solidFill>
              <a:latin typeface="Arial Black" panose="020B0A04020102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g3a86db83405_1_12">
            <a:extLst>
              <a:ext uri="{FF2B5EF4-FFF2-40B4-BE49-F238E27FC236}">
                <a16:creationId xmlns:a16="http://schemas.microsoft.com/office/drawing/2014/main" id="{69E8C7C1-2B79-3A34-5A8B-AB87FD83E7BA}"/>
              </a:ext>
            </a:extLst>
          </p:cNvPr>
          <p:cNvSpPr txBox="1"/>
          <p:nvPr/>
        </p:nvSpPr>
        <p:spPr>
          <a:xfrm>
            <a:off x="16505774" y="9300875"/>
            <a:ext cx="896700" cy="677100"/>
          </a:xfrm>
          <a:prstGeom prst="rect">
            <a:avLst/>
          </a:prstGeom>
          <a:noFill/>
          <a:ln w="114300" cap="flat" cmpd="sng">
            <a:solidFill>
              <a:srgbClr val="FFFF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g3a86db83405_1_12" title="WhatsApp_Image_2026-05-17_at_21.46.05__1_-removebg-preview.png">
            <a:extLst>
              <a:ext uri="{FF2B5EF4-FFF2-40B4-BE49-F238E27FC236}">
                <a16:creationId xmlns:a16="http://schemas.microsoft.com/office/drawing/2014/main" id="{EDB9B034-EEF1-4A03-49EB-C6E6343D5B0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97938">
            <a:off x="17313003" y="9324581"/>
            <a:ext cx="1067376" cy="83648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reeform 49">
            <a:extLst>
              <a:ext uri="{FF2B5EF4-FFF2-40B4-BE49-F238E27FC236}">
                <a16:creationId xmlns:a16="http://schemas.microsoft.com/office/drawing/2014/main" id="{525E8FE9-A273-4469-C51E-01E9FE991EFD}"/>
              </a:ext>
            </a:extLst>
          </p:cNvPr>
          <p:cNvSpPr/>
          <p:nvPr/>
        </p:nvSpPr>
        <p:spPr>
          <a:xfrm>
            <a:off x="15697200" y="-13018"/>
            <a:ext cx="2435970" cy="2641918"/>
          </a:xfrm>
          <a:custGeom>
            <a:avLst/>
            <a:gdLst/>
            <a:ahLst/>
            <a:cxnLst/>
            <a:rect l="l" t="t" r="r" b="b"/>
            <a:pathLst>
              <a:path w="4273654" h="4713589">
                <a:moveTo>
                  <a:pt x="0" y="0"/>
                </a:moveTo>
                <a:lnTo>
                  <a:pt x="4273654" y="0"/>
                </a:lnTo>
                <a:lnTo>
                  <a:pt x="4273654" y="4713589"/>
                </a:lnTo>
                <a:lnTo>
                  <a:pt x="0" y="47135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50">
            <a:extLst>
              <a:ext uri="{FF2B5EF4-FFF2-40B4-BE49-F238E27FC236}">
                <a16:creationId xmlns:a16="http://schemas.microsoft.com/office/drawing/2014/main" id="{951B410A-DB48-E0D5-3176-ACE687FA2B88}"/>
              </a:ext>
            </a:extLst>
          </p:cNvPr>
          <p:cNvSpPr txBox="1"/>
          <p:nvPr/>
        </p:nvSpPr>
        <p:spPr>
          <a:xfrm>
            <a:off x="3552710" y="5495545"/>
            <a:ext cx="4191000" cy="1327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000" b="1" dirty="0" err="1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Adicione</a:t>
            </a:r>
            <a:r>
              <a:rPr lang="en-US" sz="20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</a:t>
            </a:r>
            <a:r>
              <a:rPr lang="en-US" sz="2000" b="1" dirty="0" err="1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os</a:t>
            </a:r>
            <a:r>
              <a:rPr lang="en-US" sz="20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logos</a:t>
            </a:r>
          </a:p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de </a:t>
            </a:r>
            <a:r>
              <a:rPr lang="en-US" sz="2000" b="1" dirty="0" err="1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sua</a:t>
            </a:r>
            <a:r>
              <a:rPr lang="en-US" sz="20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</a:t>
            </a:r>
            <a:r>
              <a:rPr lang="en-US" sz="2000" b="1" dirty="0" err="1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Instituição</a:t>
            </a:r>
            <a:r>
              <a:rPr lang="en-US" sz="20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e/</a:t>
            </a:r>
            <a:r>
              <a:rPr lang="en-US" sz="2000" b="1" dirty="0" err="1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ou</a:t>
            </a:r>
            <a:r>
              <a:rPr lang="en-US" sz="20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</a:t>
            </a:r>
            <a:r>
              <a:rPr lang="en-US" sz="2000" b="1" dirty="0" err="1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grupo</a:t>
            </a:r>
            <a:r>
              <a:rPr lang="en-US" sz="2000" b="1" dirty="0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 de </a:t>
            </a:r>
            <a:r>
              <a:rPr lang="en-US" sz="2000" b="1" dirty="0" err="1">
                <a:solidFill>
                  <a:srgbClr val="50403B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pesquisa</a:t>
            </a:r>
            <a:endParaRPr lang="en-US" sz="2000" b="1" dirty="0">
              <a:solidFill>
                <a:srgbClr val="50403B"/>
              </a:solidFill>
              <a:latin typeface="Atkinson Hyperlegible Bold"/>
              <a:ea typeface="Atkinson Hyperlegible Bold"/>
              <a:cs typeface="Atkinson Hyperlegible Bold"/>
              <a:sym typeface="Atkinson Hyperlegible Bold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DA41AD0A-04E5-E18A-BE22-12617C1210AE}"/>
              </a:ext>
            </a:extLst>
          </p:cNvPr>
          <p:cNvSpPr/>
          <p:nvPr/>
        </p:nvSpPr>
        <p:spPr>
          <a:xfrm>
            <a:off x="11699768" y="33864308"/>
            <a:ext cx="1374452" cy="1374452"/>
          </a:xfrm>
          <a:custGeom>
            <a:avLst/>
            <a:gdLst/>
            <a:ahLst/>
            <a:cxnLst/>
            <a:rect l="l" t="t" r="r" b="b"/>
            <a:pathLst>
              <a:path w="1649076" h="1649076">
                <a:moveTo>
                  <a:pt x="0" y="0"/>
                </a:moveTo>
                <a:lnTo>
                  <a:pt x="1649076" y="0"/>
                </a:lnTo>
                <a:lnTo>
                  <a:pt x="1649076" y="1649076"/>
                </a:lnTo>
                <a:lnTo>
                  <a:pt x="0" y="16490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B6E4EB58-35BD-81C8-76F9-A2699F6C7818}"/>
              </a:ext>
            </a:extLst>
          </p:cNvPr>
          <p:cNvSpPr/>
          <p:nvPr/>
        </p:nvSpPr>
        <p:spPr>
          <a:xfrm>
            <a:off x="18841697" y="33697007"/>
            <a:ext cx="1096782" cy="1642575"/>
          </a:xfrm>
          <a:custGeom>
            <a:avLst/>
            <a:gdLst/>
            <a:ahLst/>
            <a:cxnLst/>
            <a:rect l="l" t="t" r="r" b="b"/>
            <a:pathLst>
              <a:path w="1315926" h="1970771">
                <a:moveTo>
                  <a:pt x="0" y="0"/>
                </a:moveTo>
                <a:lnTo>
                  <a:pt x="1315926" y="0"/>
                </a:lnTo>
                <a:lnTo>
                  <a:pt x="1315926" y="1970771"/>
                </a:lnTo>
                <a:lnTo>
                  <a:pt x="0" y="19707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33">
            <a:extLst>
              <a:ext uri="{FF2B5EF4-FFF2-40B4-BE49-F238E27FC236}">
                <a16:creationId xmlns:a16="http://schemas.microsoft.com/office/drawing/2014/main" id="{2C743F49-9478-A61D-4A7E-E61D78C6946B}"/>
              </a:ext>
            </a:extLst>
          </p:cNvPr>
          <p:cNvSpPr/>
          <p:nvPr/>
        </p:nvSpPr>
        <p:spPr>
          <a:xfrm>
            <a:off x="13074221" y="33864308"/>
            <a:ext cx="3591912" cy="1425239"/>
          </a:xfrm>
          <a:custGeom>
            <a:avLst/>
            <a:gdLst/>
            <a:ahLst/>
            <a:cxnLst/>
            <a:rect l="l" t="t" r="r" b="b"/>
            <a:pathLst>
              <a:path w="4309597" h="1710010">
                <a:moveTo>
                  <a:pt x="0" y="0"/>
                </a:moveTo>
                <a:lnTo>
                  <a:pt x="4309597" y="0"/>
                </a:lnTo>
                <a:lnTo>
                  <a:pt x="4309597" y="1710011"/>
                </a:lnTo>
                <a:lnTo>
                  <a:pt x="0" y="17100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72250" b="-70770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6" name="Freeform 44">
            <a:extLst>
              <a:ext uri="{FF2B5EF4-FFF2-40B4-BE49-F238E27FC236}">
                <a16:creationId xmlns:a16="http://schemas.microsoft.com/office/drawing/2014/main" id="{6C893BE5-A49B-375B-E681-555D2FC341FE}"/>
              </a:ext>
            </a:extLst>
          </p:cNvPr>
          <p:cNvSpPr/>
          <p:nvPr/>
        </p:nvSpPr>
        <p:spPr>
          <a:xfrm>
            <a:off x="16377548" y="33697006"/>
            <a:ext cx="2049853" cy="1366996"/>
          </a:xfrm>
          <a:custGeom>
            <a:avLst/>
            <a:gdLst/>
            <a:ahLst/>
            <a:cxnLst/>
            <a:rect l="l" t="t" r="r" b="b"/>
            <a:pathLst>
              <a:path w="2459426" h="1640130">
                <a:moveTo>
                  <a:pt x="0" y="0"/>
                </a:moveTo>
                <a:lnTo>
                  <a:pt x="2459426" y="0"/>
                </a:lnTo>
                <a:lnTo>
                  <a:pt x="2459426" y="1640130"/>
                </a:lnTo>
                <a:lnTo>
                  <a:pt x="0" y="16401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21" name="Google Shape;111;g3a86db83405_1_12">
            <a:extLst>
              <a:ext uri="{FF2B5EF4-FFF2-40B4-BE49-F238E27FC236}">
                <a16:creationId xmlns:a16="http://schemas.microsoft.com/office/drawing/2014/main" id="{1282D070-A0FB-DCDA-24DA-3C7E2E368A15}"/>
              </a:ext>
            </a:extLst>
          </p:cNvPr>
          <p:cNvPicPr preferRelativeResize="0"/>
          <p:nvPr/>
        </p:nvPicPr>
        <p:blipFill rotWithShape="1">
          <a:blip r:embed="rId9">
            <a:alphaModFix amt="75000"/>
          </a:blip>
          <a:srcRect l="42709" t="-8050" r="-1" b="-1"/>
          <a:stretch>
            <a:fillRect/>
          </a:stretch>
        </p:blipFill>
        <p:spPr>
          <a:xfrm rot="5400000">
            <a:off x="-4828101" y="4637600"/>
            <a:ext cx="10477501" cy="82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638E9E4-516E-9542-2662-E7B8E4EBBE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831" y="7834703"/>
            <a:ext cx="2194837" cy="219483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24E5EF4-A06B-88FA-E9B1-9EC4CD73AB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0155" y="7825728"/>
            <a:ext cx="2751166" cy="2751166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BC70916A-34CA-0DF7-8023-5ED90E5D99C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743" y="7845263"/>
            <a:ext cx="2142650" cy="214265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09EC1B75-BFD4-C94F-5682-8BC3511B7B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405" y="7787628"/>
            <a:ext cx="2091705" cy="2091705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1946B02-E583-1620-E858-3258FBAFBF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28393" y="8451029"/>
            <a:ext cx="3799390" cy="129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22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346</TotalTime>
  <Words>235</Words>
  <Application>Microsoft Office PowerPoint</Application>
  <PresentationFormat>Personalizar</PresentationFormat>
  <Paragraphs>24</Paragraphs>
  <Slides>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0" baseType="lpstr">
      <vt:lpstr>Calibri</vt:lpstr>
      <vt:lpstr>Atkinson Hyperlegible Bold</vt:lpstr>
      <vt:lpstr>Arial</vt:lpstr>
      <vt:lpstr>Roboto</vt:lpstr>
      <vt:lpstr>Arial Black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Trabalho de Conclusão de Curso Básica Verde e Marrom</dc:title>
  <dc:creator>gustavo nunes</dc:creator>
  <cp:lastModifiedBy>Avaliador</cp:lastModifiedBy>
  <cp:revision>14</cp:revision>
  <dcterms:created xsi:type="dcterms:W3CDTF">2006-08-16T00:00:00Z</dcterms:created>
  <dcterms:modified xsi:type="dcterms:W3CDTF">2026-09-23T17:30:21Z</dcterms:modified>
  <dc:identifier>DAGsJOu8nAg</dc:identifier>
</cp:coreProperties>
</file>